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62" r:id="rId4"/>
    <p:sldId id="264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CC9900"/>
    <a:srgbClr val="333333"/>
    <a:srgbClr val="CC0000"/>
    <a:srgbClr val="990033"/>
    <a:srgbClr val="E0D6AE"/>
    <a:srgbClr val="DDDDD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1" autoAdjust="0"/>
    <p:restoredTop sz="94704" autoAdjust="0"/>
  </p:normalViewPr>
  <p:slideViewPr>
    <p:cSldViewPr>
      <p:cViewPr varScale="1">
        <p:scale>
          <a:sx n="68" d="100"/>
          <a:sy n="68" d="100"/>
        </p:scale>
        <p:origin x="78" y="4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54A328-49D3-4CEE-8EC6-1A8128D0A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88F8B6-8595-45E4-BBFC-4F70333E38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58136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2955CE-6CEF-43CF-B16B-7B61D6FFE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9428D7F-3F60-42AC-A956-2179194C39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813331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8165160-9D52-47AF-87A5-91D3C63316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9740E08-E140-4BE7-9054-B0DB1399FF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15112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976C01-887F-424C-94A6-D00C1EAF6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49DF3F5-9B4F-47ED-8E0B-2C7D0814D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00864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D3C7EF-9C50-4E06-BC49-E84A919CC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273F3F0-207D-41DB-B386-B30F1A5A96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68027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B4206A-64D4-4ABF-AE1E-638537425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E928185-7161-4675-80D7-4EDA724D1B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9796061-BAA5-4BB4-B4C9-3E6E6AB457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48354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501409-C05E-47A7-91F3-7CA3A1793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5AFBCA1-2213-40D5-B1D6-7F7FAD03A6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52B2EF0-D020-4216-B081-3C910F8082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01C871C-CCEE-4DE3-BEC7-9F4F9BC184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165E0B2-F40E-4FE4-8F98-7F8C85C76B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26264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2355DA-C2DC-4BD9-9E1B-FB20A77FC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3286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9369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061671-3303-4143-BA17-D3620A725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A24D71-ACD5-4433-9174-8FCEE6B73A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C8E77FA-AA52-47A3-9EE3-2E844D1940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82679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58A843-EEBD-43F4-97FD-3C770F8C2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B23B8AA-CDD1-4DCD-945F-10FE0E4837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01B7EA6-F51E-4412-A7A9-7C4703737D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28161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D2ADABAD-616F-4924-96CE-32D6E8E38F3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BED01D69-967E-4917-B27C-6EEC7347F0C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Copyright©2010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37088CD6-0D7B-4FC8-BCFC-48A3C036A6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C8783568-804F-4C95-9B07-AA3C660821C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58E2445F-B500-47E9-B5ED-0CFA51A380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07A2A361-B52D-4C82-8973-72FFE6A8197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AB1CD11A-716F-427C-B835-9D071B2581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D71724C3-92A6-4B13-99B2-04E552E25F2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30F09984-143F-40FC-BF7F-C62D9FB7EAE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85F1C03B-5E74-4E01-8186-AB67A534A66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B40CF7BC-2DB7-4F6C-A17B-E569CE06E95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DD24F0AE-FBA5-449C-916E-83448667D19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1633EDD1-227C-46A1-949B-C77F19E967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99EE0BB8-EECE-4D1B-AFC8-64A00A546C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1FD093F6-D5E4-46FA-8F66-2A9A25DB437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72D51E4B-BAB6-439D-8F75-50231BB5020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84CA2C0B-A884-4143-B5EB-8CF8170547E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46D282EE-BBCA-432B-A9BB-E16545F8702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7AACDE00-A3FA-486E-A5BC-6FD359965D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パソコン周辺機器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5816379A-3AB3-469F-AC6E-F704096E45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外付け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9220" name="Text Box 4">
            <a:extLst>
              <a:ext uri="{FF2B5EF4-FFF2-40B4-BE49-F238E27FC236}">
                <a16:creationId xmlns:a16="http://schemas.microsoft.com/office/drawing/2014/main" id="{1CFB8DEC-1498-4AC1-B872-EBCFE2582E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外付け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9221" name="Text Box 5">
            <a:extLst>
              <a:ext uri="{FF2B5EF4-FFF2-40B4-BE49-F238E27FC236}">
                <a16:creationId xmlns:a16="http://schemas.microsoft.com/office/drawing/2014/main" id="{35E7CF21-DC96-4277-8BA6-D29C72C8D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外付け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9222" name="Text Box 6">
            <a:extLst>
              <a:ext uri="{FF2B5EF4-FFF2-40B4-BE49-F238E27FC236}">
                <a16:creationId xmlns:a16="http://schemas.microsoft.com/office/drawing/2014/main" id="{558DF2A5-0F72-4405-B02E-52BF5FC01C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外付け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9223" name="Text Box 7">
            <a:extLst>
              <a:ext uri="{FF2B5EF4-FFF2-40B4-BE49-F238E27FC236}">
                <a16:creationId xmlns:a16="http://schemas.microsoft.com/office/drawing/2014/main" id="{778F6B32-BF07-4A91-B9FB-C680971758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外付け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14402" name="Text Box 1090">
            <a:extLst>
              <a:ext uri="{FF2B5EF4-FFF2-40B4-BE49-F238E27FC236}">
                <a16:creationId xmlns:a16="http://schemas.microsoft.com/office/drawing/2014/main" id="{90B40459-0E24-43BC-B64C-451377952B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外付け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14403" name="Text Box 1091">
            <a:extLst>
              <a:ext uri="{FF2B5EF4-FFF2-40B4-BE49-F238E27FC236}">
                <a16:creationId xmlns:a16="http://schemas.microsoft.com/office/drawing/2014/main" id="{0671CB89-F5F7-4770-AF21-C67FA4DB03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外付け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14404" name="Text Box 1092">
            <a:extLst>
              <a:ext uri="{FF2B5EF4-FFF2-40B4-BE49-F238E27FC236}">
                <a16:creationId xmlns:a16="http://schemas.microsoft.com/office/drawing/2014/main" id="{31F0C0A4-C44E-4A3F-AD65-1324E7021D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外付け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14405" name="Text Box 1093">
            <a:extLst>
              <a:ext uri="{FF2B5EF4-FFF2-40B4-BE49-F238E27FC236}">
                <a16:creationId xmlns:a16="http://schemas.microsoft.com/office/drawing/2014/main" id="{BC517647-C104-4D90-AB97-18403DF7B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内蔵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14406" name="Text Box 1094">
            <a:extLst>
              <a:ext uri="{FF2B5EF4-FFF2-40B4-BE49-F238E27FC236}">
                <a16:creationId xmlns:a16="http://schemas.microsoft.com/office/drawing/2014/main" id="{6E202A56-D8DE-4E85-9974-9CE14B6A32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ポータブル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14412" name="Text Box 1100">
            <a:extLst>
              <a:ext uri="{FF2B5EF4-FFF2-40B4-BE49-F238E27FC236}">
                <a16:creationId xmlns:a16="http://schemas.microsoft.com/office/drawing/2014/main" id="{CD54169A-ED92-409F-9261-2B39FDE5F2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ポータブル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14413" name="Text Box 1101">
            <a:extLst>
              <a:ext uri="{FF2B5EF4-FFF2-40B4-BE49-F238E27FC236}">
                <a16:creationId xmlns:a16="http://schemas.microsoft.com/office/drawing/2014/main" id="{325D625E-AA10-45AC-9D3B-BB72298C6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ポータブル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14414" name="Text Box 1102">
            <a:extLst>
              <a:ext uri="{FF2B5EF4-FFF2-40B4-BE49-F238E27FC236}">
                <a16:creationId xmlns:a16="http://schemas.microsoft.com/office/drawing/2014/main" id="{C4E41269-F1B2-44E0-9075-A12A14A08C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ポータブル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14415" name="Text Box 1103">
            <a:extLst>
              <a:ext uri="{FF2B5EF4-FFF2-40B4-BE49-F238E27FC236}">
                <a16:creationId xmlns:a16="http://schemas.microsoft.com/office/drawing/2014/main" id="{27DD0EB5-7C05-4DFA-B948-6BFE78BE33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ポータブル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14416" name="Text Box 1104">
            <a:extLst>
              <a:ext uri="{FF2B5EF4-FFF2-40B4-BE49-F238E27FC236}">
                <a16:creationId xmlns:a16="http://schemas.microsoft.com/office/drawing/2014/main" id="{32C8D67F-E782-4436-B763-D9C732DCA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ポータブル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grpSp>
        <p:nvGrpSpPr>
          <p:cNvPr id="14418" name="Group 1106">
            <a:extLst>
              <a:ext uri="{FF2B5EF4-FFF2-40B4-BE49-F238E27FC236}">
                <a16:creationId xmlns:a16="http://schemas.microsoft.com/office/drawing/2014/main" id="{0263C98E-D3CC-4F44-8D4D-7582540725DB}"/>
              </a:ext>
            </a:extLst>
          </p:cNvPr>
          <p:cNvGrpSpPr>
            <a:grpSpLocks/>
          </p:cNvGrpSpPr>
          <p:nvPr/>
        </p:nvGrpSpPr>
        <p:grpSpPr bwMode="auto">
          <a:xfrm>
            <a:off x="920750" y="908050"/>
            <a:ext cx="454025" cy="1441450"/>
            <a:chOff x="1396" y="300"/>
            <a:chExt cx="500" cy="1588"/>
          </a:xfrm>
        </p:grpSpPr>
        <p:sp>
          <p:nvSpPr>
            <p:cNvPr id="14419" name="Rectangle 1107">
              <a:extLst>
                <a:ext uri="{FF2B5EF4-FFF2-40B4-BE49-F238E27FC236}">
                  <a16:creationId xmlns:a16="http://schemas.microsoft.com/office/drawing/2014/main" id="{8BBE1236-53D3-499A-B5BB-BACB4C4E4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300"/>
              <a:ext cx="499" cy="1588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6078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0" name="Rectangle 1108">
              <a:extLst>
                <a:ext uri="{FF2B5EF4-FFF2-40B4-BE49-F238E27FC236}">
                  <a16:creationId xmlns:a16="http://schemas.microsoft.com/office/drawing/2014/main" id="{DCB4F31C-EF4E-4D6F-B1D8-C96D93C87E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300"/>
              <a:ext cx="46" cy="158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1" name="Rectangle 1109">
              <a:extLst>
                <a:ext uri="{FF2B5EF4-FFF2-40B4-BE49-F238E27FC236}">
                  <a16:creationId xmlns:a16="http://schemas.microsoft.com/office/drawing/2014/main" id="{41CA34A1-D376-4D3C-840A-91999F4E92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300"/>
              <a:ext cx="91" cy="1588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2" name="Rectangle 1110">
              <a:extLst>
                <a:ext uri="{FF2B5EF4-FFF2-40B4-BE49-F238E27FC236}">
                  <a16:creationId xmlns:a16="http://schemas.microsoft.com/office/drawing/2014/main" id="{4D0A3EE4-A13F-4538-BCF1-8D1377203E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00"/>
              <a:ext cx="91" cy="1588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3" name="Rectangle 1111">
              <a:extLst>
                <a:ext uri="{FF2B5EF4-FFF2-40B4-BE49-F238E27FC236}">
                  <a16:creationId xmlns:a16="http://schemas.microsoft.com/office/drawing/2014/main" id="{4061E547-813F-43CF-8E65-ADBA91423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797"/>
              <a:ext cx="136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424" name="Group 1112">
            <a:extLst>
              <a:ext uri="{FF2B5EF4-FFF2-40B4-BE49-F238E27FC236}">
                <a16:creationId xmlns:a16="http://schemas.microsoft.com/office/drawing/2014/main" id="{46E6E4F1-31E0-4EB7-A68A-C2C2E94E34D5}"/>
              </a:ext>
            </a:extLst>
          </p:cNvPr>
          <p:cNvGrpSpPr>
            <a:grpSpLocks/>
          </p:cNvGrpSpPr>
          <p:nvPr/>
        </p:nvGrpSpPr>
        <p:grpSpPr bwMode="auto">
          <a:xfrm>
            <a:off x="4737100" y="908050"/>
            <a:ext cx="427038" cy="1441450"/>
            <a:chOff x="2122" y="300"/>
            <a:chExt cx="725" cy="2450"/>
          </a:xfrm>
        </p:grpSpPr>
        <p:sp>
          <p:nvSpPr>
            <p:cNvPr id="14425" name="Rectangle 1113">
              <a:extLst>
                <a:ext uri="{FF2B5EF4-FFF2-40B4-BE49-F238E27FC236}">
                  <a16:creationId xmlns:a16="http://schemas.microsoft.com/office/drawing/2014/main" id="{D33DF8DD-1E33-43E5-B5AE-10F180F6BC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300"/>
              <a:ext cx="45" cy="2450"/>
            </a:xfrm>
            <a:prstGeom prst="rect">
              <a:avLst/>
            </a:prstGeom>
            <a:gradFill rotWithShape="1">
              <a:gsLst>
                <a:gs pos="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6" name="Rectangle 1114">
              <a:extLst>
                <a:ext uri="{FF2B5EF4-FFF2-40B4-BE49-F238E27FC236}">
                  <a16:creationId xmlns:a16="http://schemas.microsoft.com/office/drawing/2014/main" id="{11659FBD-4CD1-43CA-8DFA-042964774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300"/>
              <a:ext cx="45" cy="2450"/>
            </a:xfrm>
            <a:prstGeom prst="rect">
              <a:avLst/>
            </a:prstGeom>
            <a:gradFill rotWithShape="1">
              <a:gsLst>
                <a:gs pos="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7" name="Rectangle 1115">
              <a:extLst>
                <a:ext uri="{FF2B5EF4-FFF2-40B4-BE49-F238E27FC236}">
                  <a16:creationId xmlns:a16="http://schemas.microsoft.com/office/drawing/2014/main" id="{22F1B399-D26D-427A-9C0B-9D33B8697A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00"/>
              <a:ext cx="635" cy="4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41176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8" name="Rectangle 1116">
              <a:extLst>
                <a:ext uri="{FF2B5EF4-FFF2-40B4-BE49-F238E27FC236}">
                  <a16:creationId xmlns:a16="http://schemas.microsoft.com/office/drawing/2014/main" id="{D91235DB-3CB5-42E8-916B-816B33F430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46"/>
              <a:ext cx="635" cy="181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9" name="Rectangle 1117">
              <a:extLst>
                <a:ext uri="{FF2B5EF4-FFF2-40B4-BE49-F238E27FC236}">
                  <a16:creationId xmlns:a16="http://schemas.microsoft.com/office/drawing/2014/main" id="{A5743DE1-6475-41C1-8C46-A5FC2227A3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659"/>
              <a:ext cx="635" cy="91"/>
            </a:xfrm>
            <a:prstGeom prst="rect">
              <a:avLst/>
            </a:prstGeom>
            <a:gradFill rotWithShape="1">
              <a:gsLst>
                <a:gs pos="0">
                  <a:schemeClr val="tx2">
                    <a:gamma/>
                    <a:tint val="72941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0" name="Rectangle 1118">
              <a:extLst>
                <a:ext uri="{FF2B5EF4-FFF2-40B4-BE49-F238E27FC236}">
                  <a16:creationId xmlns:a16="http://schemas.microsoft.com/office/drawing/2014/main" id="{BF337328-1D65-4304-A5EB-F3EAC7AA6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160"/>
              <a:ext cx="635" cy="499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1" name="Rectangle 1119">
              <a:extLst>
                <a:ext uri="{FF2B5EF4-FFF2-40B4-BE49-F238E27FC236}">
                  <a16:creationId xmlns:a16="http://schemas.microsoft.com/office/drawing/2014/main" id="{99E0219F-2C1C-4AC5-A0BA-B2A6F6817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160"/>
              <a:ext cx="635" cy="4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41176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32" name="Group 1120">
              <a:extLst>
                <a:ext uri="{FF2B5EF4-FFF2-40B4-BE49-F238E27FC236}">
                  <a16:creationId xmlns:a16="http://schemas.microsoft.com/office/drawing/2014/main" id="{0465E785-EA85-4C15-AC79-FC7D48BB14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7" y="2205"/>
              <a:ext cx="635" cy="454"/>
              <a:chOff x="2213" y="2205"/>
              <a:chExt cx="1106" cy="454"/>
            </a:xfrm>
          </p:grpSpPr>
          <p:grpSp>
            <p:nvGrpSpPr>
              <p:cNvPr id="14433" name="Group 1121">
                <a:extLst>
                  <a:ext uri="{FF2B5EF4-FFF2-40B4-BE49-F238E27FC236}">
                    <a16:creationId xmlns:a16="http://schemas.microsoft.com/office/drawing/2014/main" id="{0A75FB36-0033-4498-BC1C-D7AA1458A3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75" y="2205"/>
                <a:ext cx="544" cy="454"/>
                <a:chOff x="3211" y="2115"/>
                <a:chExt cx="1178" cy="861"/>
              </a:xfrm>
            </p:grpSpPr>
            <p:sp>
              <p:nvSpPr>
                <p:cNvPr id="14434" name="Rectangle 1122">
                  <a:extLst>
                    <a:ext uri="{FF2B5EF4-FFF2-40B4-BE49-F238E27FC236}">
                      <a16:creationId xmlns:a16="http://schemas.microsoft.com/office/drawing/2014/main" id="{D6231132-E641-4EF4-A3B7-7F5EFD21F9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11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35" name="Rectangle 1123">
                  <a:extLst>
                    <a:ext uri="{FF2B5EF4-FFF2-40B4-BE49-F238E27FC236}">
                      <a16:creationId xmlns:a16="http://schemas.microsoft.com/office/drawing/2014/main" id="{8BA82677-652C-40D7-9610-D1F6A7ACB7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47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36" name="Rectangle 1124">
                  <a:extLst>
                    <a:ext uri="{FF2B5EF4-FFF2-40B4-BE49-F238E27FC236}">
                      <a16:creationId xmlns:a16="http://schemas.microsoft.com/office/drawing/2014/main" id="{275413A1-D12C-42DD-BC1B-B85DF283F9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3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37" name="Rectangle 1125">
                  <a:extLst>
                    <a:ext uri="{FF2B5EF4-FFF2-40B4-BE49-F238E27FC236}">
                      <a16:creationId xmlns:a16="http://schemas.microsoft.com/office/drawing/2014/main" id="{26094686-4640-4DB2-9959-8AB3B7544E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9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38" name="Rectangle 1126">
                  <a:extLst>
                    <a:ext uri="{FF2B5EF4-FFF2-40B4-BE49-F238E27FC236}">
                      <a16:creationId xmlns:a16="http://schemas.microsoft.com/office/drawing/2014/main" id="{E552C197-0B6C-4956-9770-9708D0D99B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55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39" name="Rectangle 1127">
                  <a:extLst>
                    <a:ext uri="{FF2B5EF4-FFF2-40B4-BE49-F238E27FC236}">
                      <a16:creationId xmlns:a16="http://schemas.microsoft.com/office/drawing/2014/main" id="{1F7CE39B-074A-462D-95F6-5095CB260A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91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0" name="Rectangle 1128">
                  <a:extLst>
                    <a:ext uri="{FF2B5EF4-FFF2-40B4-BE49-F238E27FC236}">
                      <a16:creationId xmlns:a16="http://schemas.microsoft.com/office/drawing/2014/main" id="{90EFE3EA-A0E3-4938-BF0A-AE1450D778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27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1" name="Rectangle 1129">
                  <a:extLst>
                    <a:ext uri="{FF2B5EF4-FFF2-40B4-BE49-F238E27FC236}">
                      <a16:creationId xmlns:a16="http://schemas.microsoft.com/office/drawing/2014/main" id="{B09C06D1-EBEE-47D5-B71D-EE822C7214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3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2" name="Rectangle 1130">
                  <a:extLst>
                    <a:ext uri="{FF2B5EF4-FFF2-40B4-BE49-F238E27FC236}">
                      <a16:creationId xmlns:a16="http://schemas.microsoft.com/office/drawing/2014/main" id="{104EAE4C-4870-4D4E-A15A-88AC5FA49D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9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43" name="Group 1131">
                <a:extLst>
                  <a:ext uri="{FF2B5EF4-FFF2-40B4-BE49-F238E27FC236}">
                    <a16:creationId xmlns:a16="http://schemas.microsoft.com/office/drawing/2014/main" id="{FD67A522-3E0D-4AA6-93A2-18776FD8EB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13" y="2205"/>
                <a:ext cx="544" cy="454"/>
                <a:chOff x="3211" y="2115"/>
                <a:chExt cx="1178" cy="861"/>
              </a:xfrm>
            </p:grpSpPr>
            <p:sp>
              <p:nvSpPr>
                <p:cNvPr id="14444" name="Rectangle 1132">
                  <a:extLst>
                    <a:ext uri="{FF2B5EF4-FFF2-40B4-BE49-F238E27FC236}">
                      <a16:creationId xmlns:a16="http://schemas.microsoft.com/office/drawing/2014/main" id="{564931F2-36E0-494D-9D60-10B8471829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11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5" name="Rectangle 1133">
                  <a:extLst>
                    <a:ext uri="{FF2B5EF4-FFF2-40B4-BE49-F238E27FC236}">
                      <a16:creationId xmlns:a16="http://schemas.microsoft.com/office/drawing/2014/main" id="{C038B760-FFF4-48D5-B605-EC73B91A8E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47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6" name="Rectangle 1134">
                  <a:extLst>
                    <a:ext uri="{FF2B5EF4-FFF2-40B4-BE49-F238E27FC236}">
                      <a16:creationId xmlns:a16="http://schemas.microsoft.com/office/drawing/2014/main" id="{ABE2218A-BE87-4AF9-AE24-7A9727453E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3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7" name="Rectangle 1135">
                  <a:extLst>
                    <a:ext uri="{FF2B5EF4-FFF2-40B4-BE49-F238E27FC236}">
                      <a16:creationId xmlns:a16="http://schemas.microsoft.com/office/drawing/2014/main" id="{EAC92A4C-32D2-47F1-A787-0B4E6FE1FC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9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8" name="Rectangle 1136">
                  <a:extLst>
                    <a:ext uri="{FF2B5EF4-FFF2-40B4-BE49-F238E27FC236}">
                      <a16:creationId xmlns:a16="http://schemas.microsoft.com/office/drawing/2014/main" id="{4A95965B-7396-4287-84BD-4D0F43356F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55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9" name="Rectangle 1137">
                  <a:extLst>
                    <a:ext uri="{FF2B5EF4-FFF2-40B4-BE49-F238E27FC236}">
                      <a16:creationId xmlns:a16="http://schemas.microsoft.com/office/drawing/2014/main" id="{0F67C397-BED2-4204-800B-9A1D227484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91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50" name="Rectangle 1138">
                  <a:extLst>
                    <a:ext uri="{FF2B5EF4-FFF2-40B4-BE49-F238E27FC236}">
                      <a16:creationId xmlns:a16="http://schemas.microsoft.com/office/drawing/2014/main" id="{544133D9-76D8-4DF5-A780-3F1B50D069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27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51" name="Rectangle 1139">
                  <a:extLst>
                    <a:ext uri="{FF2B5EF4-FFF2-40B4-BE49-F238E27FC236}">
                      <a16:creationId xmlns:a16="http://schemas.microsoft.com/office/drawing/2014/main" id="{82CF4618-A586-445C-AD5B-E5C27316D5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3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52" name="Rectangle 1140">
                  <a:extLst>
                    <a:ext uri="{FF2B5EF4-FFF2-40B4-BE49-F238E27FC236}">
                      <a16:creationId xmlns:a16="http://schemas.microsoft.com/office/drawing/2014/main" id="{0C0B34C3-A3AB-4A07-B659-F46028458B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9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453" name="Group 1141">
            <a:extLst>
              <a:ext uri="{FF2B5EF4-FFF2-40B4-BE49-F238E27FC236}">
                <a16:creationId xmlns:a16="http://schemas.microsoft.com/office/drawing/2014/main" id="{9EEDF46C-621C-452D-AB14-6DEE48894A06}"/>
              </a:ext>
            </a:extLst>
          </p:cNvPr>
          <p:cNvGrpSpPr>
            <a:grpSpLocks/>
          </p:cNvGrpSpPr>
          <p:nvPr/>
        </p:nvGrpSpPr>
        <p:grpSpPr bwMode="auto">
          <a:xfrm>
            <a:off x="6608763" y="908050"/>
            <a:ext cx="481012" cy="1443038"/>
            <a:chOff x="1079" y="2069"/>
            <a:chExt cx="590" cy="1770"/>
          </a:xfrm>
        </p:grpSpPr>
        <p:sp>
          <p:nvSpPr>
            <p:cNvPr id="14454" name="Rectangle 1142">
              <a:extLst>
                <a:ext uri="{FF2B5EF4-FFF2-40B4-BE49-F238E27FC236}">
                  <a16:creationId xmlns:a16="http://schemas.microsoft.com/office/drawing/2014/main" id="{78E4E7D0-4639-4C4F-8329-89799CEFA1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069"/>
              <a:ext cx="590" cy="1769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5" name="Rectangle 1143">
              <a:extLst>
                <a:ext uri="{FF2B5EF4-FFF2-40B4-BE49-F238E27FC236}">
                  <a16:creationId xmlns:a16="http://schemas.microsoft.com/office/drawing/2014/main" id="{16425088-6FCC-4338-A63F-F4C3639379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069"/>
              <a:ext cx="25" cy="1769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7255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6" name="Rectangle 1144">
              <a:extLst>
                <a:ext uri="{FF2B5EF4-FFF2-40B4-BE49-F238E27FC236}">
                  <a16:creationId xmlns:a16="http://schemas.microsoft.com/office/drawing/2014/main" id="{D41A94E5-8D29-4058-ACBE-8DC3091B0F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4" y="2069"/>
              <a:ext cx="25" cy="1769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7255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7" name="Rectangle 1145">
              <a:extLst>
                <a:ext uri="{FF2B5EF4-FFF2-40B4-BE49-F238E27FC236}">
                  <a16:creationId xmlns:a16="http://schemas.microsoft.com/office/drawing/2014/main" id="{F4A353E2-E5A1-4386-AAAD-ADBEEABED4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341"/>
              <a:ext cx="317" cy="91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8" name="Rectangle 1146">
              <a:extLst>
                <a:ext uri="{FF2B5EF4-FFF2-40B4-BE49-F238E27FC236}">
                  <a16:creationId xmlns:a16="http://schemas.microsoft.com/office/drawing/2014/main" id="{332F3E27-E990-4A0B-A64D-8E4044AE8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069"/>
              <a:ext cx="590" cy="91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60001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9" name="Rectangle 1147">
              <a:extLst>
                <a:ext uri="{FF2B5EF4-FFF2-40B4-BE49-F238E27FC236}">
                  <a16:creationId xmlns:a16="http://schemas.microsoft.com/office/drawing/2014/main" id="{C7945697-BF55-43B6-B0C0-BBC3CD4563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79" y="3748"/>
              <a:ext cx="590" cy="91"/>
            </a:xfrm>
            <a:prstGeom prst="rect">
              <a:avLst/>
            </a:prstGeom>
            <a:gradFill rotWithShape="1">
              <a:gsLst>
                <a:gs pos="0">
                  <a:schemeClr val="tx1">
                    <a:alpha val="60001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0" name="Rectangle 1148">
              <a:extLst>
                <a:ext uri="{FF2B5EF4-FFF2-40B4-BE49-F238E27FC236}">
                  <a16:creationId xmlns:a16="http://schemas.microsoft.com/office/drawing/2014/main" id="{28772EF7-ABF6-4381-9A03-45B2E2D1BE7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15" y="2387"/>
              <a:ext cx="318" cy="4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461" name="Group 1149">
            <a:extLst>
              <a:ext uri="{FF2B5EF4-FFF2-40B4-BE49-F238E27FC236}">
                <a16:creationId xmlns:a16="http://schemas.microsoft.com/office/drawing/2014/main" id="{594F4CF6-A837-4233-B66E-E5C540070028}"/>
              </a:ext>
            </a:extLst>
          </p:cNvPr>
          <p:cNvGrpSpPr>
            <a:grpSpLocks/>
          </p:cNvGrpSpPr>
          <p:nvPr/>
        </p:nvGrpSpPr>
        <p:grpSpPr bwMode="auto">
          <a:xfrm>
            <a:off x="8408988" y="908050"/>
            <a:ext cx="517525" cy="1441450"/>
            <a:chOff x="1850" y="2069"/>
            <a:chExt cx="635" cy="1769"/>
          </a:xfrm>
        </p:grpSpPr>
        <p:sp>
          <p:nvSpPr>
            <p:cNvPr id="14462" name="AutoShape 1150">
              <a:extLst>
                <a:ext uri="{FF2B5EF4-FFF2-40B4-BE49-F238E27FC236}">
                  <a16:creationId xmlns:a16="http://schemas.microsoft.com/office/drawing/2014/main" id="{1AE91167-5FC8-49DB-BA46-78976558C7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069"/>
              <a:ext cx="635" cy="1769"/>
            </a:xfrm>
            <a:prstGeom prst="roundRect">
              <a:avLst>
                <a:gd name="adj" fmla="val 11338"/>
              </a:avLst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3" name="Rectangle 1151">
              <a:extLst>
                <a:ext uri="{FF2B5EF4-FFF2-40B4-BE49-F238E27FC236}">
                  <a16:creationId xmlns:a16="http://schemas.microsoft.com/office/drawing/2014/main" id="{A10CDFA3-7D3A-4F73-A7C8-68FE160E91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115"/>
              <a:ext cx="635" cy="167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64" name="Group 1152">
              <a:extLst>
                <a:ext uri="{FF2B5EF4-FFF2-40B4-BE49-F238E27FC236}">
                  <a16:creationId xmlns:a16="http://schemas.microsoft.com/office/drawing/2014/main" id="{70029CDA-E627-4F2A-A3A0-775400BDC7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0" y="2091"/>
              <a:ext cx="635" cy="1724"/>
              <a:chOff x="1850" y="2069"/>
              <a:chExt cx="635" cy="1769"/>
            </a:xfrm>
          </p:grpSpPr>
          <p:sp>
            <p:nvSpPr>
              <p:cNvPr id="14465" name="AutoShape 1153">
                <a:extLst>
                  <a:ext uri="{FF2B5EF4-FFF2-40B4-BE49-F238E27FC236}">
                    <a16:creationId xmlns:a16="http://schemas.microsoft.com/office/drawing/2014/main" id="{D1BFC284-44C5-40AB-BA5F-EA6EAB4BD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069"/>
                <a:ext cx="45" cy="176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15686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6" name="AutoShape 1154">
                <a:extLst>
                  <a:ext uri="{FF2B5EF4-FFF2-40B4-BE49-F238E27FC236}">
                    <a16:creationId xmlns:a16="http://schemas.microsoft.com/office/drawing/2014/main" id="{1BD2106C-05C7-4703-B2BE-59EDF35D2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2069"/>
                <a:ext cx="45" cy="176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15686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67" name="Rectangle 1155">
              <a:extLst>
                <a:ext uri="{FF2B5EF4-FFF2-40B4-BE49-F238E27FC236}">
                  <a16:creationId xmlns:a16="http://schemas.microsoft.com/office/drawing/2014/main" id="{7EAC868D-FAAE-4E44-8B85-B54A7081F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3748"/>
              <a:ext cx="272" cy="9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8" name="Rectangle 1156">
              <a:extLst>
                <a:ext uri="{FF2B5EF4-FFF2-40B4-BE49-F238E27FC236}">
                  <a16:creationId xmlns:a16="http://schemas.microsoft.com/office/drawing/2014/main" id="{7DFC719C-3834-434C-9840-235EAEFDE36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31" y="2069"/>
              <a:ext cx="272" cy="9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9" name="Oval 1157">
              <a:extLst>
                <a:ext uri="{FF2B5EF4-FFF2-40B4-BE49-F238E27FC236}">
                  <a16:creationId xmlns:a16="http://schemas.microsoft.com/office/drawing/2014/main" id="{E663E327-1CD4-4C58-871B-1A25D5586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251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70" name="Group 1158">
              <a:extLst>
                <a:ext uri="{FF2B5EF4-FFF2-40B4-BE49-F238E27FC236}">
                  <a16:creationId xmlns:a16="http://schemas.microsoft.com/office/drawing/2014/main" id="{ACCFEC01-3606-4A67-8D00-291C4AA9E7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9" y="2478"/>
              <a:ext cx="136" cy="45"/>
              <a:chOff x="2122" y="2478"/>
              <a:chExt cx="136" cy="181"/>
            </a:xfrm>
          </p:grpSpPr>
          <p:sp>
            <p:nvSpPr>
              <p:cNvPr id="14471" name="Rectangle 1159">
                <a:extLst>
                  <a:ext uri="{FF2B5EF4-FFF2-40B4-BE49-F238E27FC236}">
                    <a16:creationId xmlns:a16="http://schemas.microsoft.com/office/drawing/2014/main" id="{85B3184D-D64B-47F9-A744-24782FC9D9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478"/>
                <a:ext cx="136" cy="90"/>
              </a:xfrm>
              <a:prstGeom prst="rect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2" name="Rectangle 1160">
                <a:extLst>
                  <a:ext uri="{FF2B5EF4-FFF2-40B4-BE49-F238E27FC236}">
                    <a16:creationId xmlns:a16="http://schemas.microsoft.com/office/drawing/2014/main" id="{385A3B80-C698-4D5C-ADBB-652D130123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614"/>
                <a:ext cx="136" cy="45"/>
              </a:xfrm>
              <a:prstGeom prst="rect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73" name="Group 1161">
              <a:extLst>
                <a:ext uri="{FF2B5EF4-FFF2-40B4-BE49-F238E27FC236}">
                  <a16:creationId xmlns:a16="http://schemas.microsoft.com/office/drawing/2014/main" id="{541659B0-3001-4313-B6EF-B56FDCEDC3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9" y="2568"/>
              <a:ext cx="136" cy="45"/>
              <a:chOff x="2122" y="2478"/>
              <a:chExt cx="136" cy="181"/>
            </a:xfrm>
          </p:grpSpPr>
          <p:sp>
            <p:nvSpPr>
              <p:cNvPr id="14474" name="Rectangle 1162">
                <a:extLst>
                  <a:ext uri="{FF2B5EF4-FFF2-40B4-BE49-F238E27FC236}">
                    <a16:creationId xmlns:a16="http://schemas.microsoft.com/office/drawing/2014/main" id="{C08A55D9-2BC8-4687-8EB9-4ECF1438C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478"/>
                <a:ext cx="136" cy="90"/>
              </a:xfrm>
              <a:prstGeom prst="rect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5" name="Rectangle 1163">
                <a:extLst>
                  <a:ext uri="{FF2B5EF4-FFF2-40B4-BE49-F238E27FC236}">
                    <a16:creationId xmlns:a16="http://schemas.microsoft.com/office/drawing/2014/main" id="{4A285BB0-42AF-458D-B280-97067AC6D1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614"/>
                <a:ext cx="136" cy="45"/>
              </a:xfrm>
              <a:prstGeom prst="rect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480" name="Group 1168">
            <a:extLst>
              <a:ext uri="{FF2B5EF4-FFF2-40B4-BE49-F238E27FC236}">
                <a16:creationId xmlns:a16="http://schemas.microsoft.com/office/drawing/2014/main" id="{04AE1139-E501-41BD-9E7C-D65DEE82F49A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3357563"/>
            <a:ext cx="1296988" cy="431800"/>
            <a:chOff x="353" y="2387"/>
            <a:chExt cx="2041" cy="680"/>
          </a:xfrm>
        </p:grpSpPr>
        <p:sp>
          <p:nvSpPr>
            <p:cNvPr id="14477" name="Rectangle 1165">
              <a:extLst>
                <a:ext uri="{FF2B5EF4-FFF2-40B4-BE49-F238E27FC236}">
                  <a16:creationId xmlns:a16="http://schemas.microsoft.com/office/drawing/2014/main" id="{5687CEC8-6CB5-4C13-97D8-930F3F0456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387"/>
              <a:ext cx="2041" cy="68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4118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8" name="Rectangle 1166">
              <a:extLst>
                <a:ext uri="{FF2B5EF4-FFF2-40B4-BE49-F238E27FC236}">
                  <a16:creationId xmlns:a16="http://schemas.microsoft.com/office/drawing/2014/main" id="{BB7B240E-1DE0-476E-AFD1-B3C6AD456B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432"/>
              <a:ext cx="1951" cy="59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9" name="Rectangle 1167">
              <a:extLst>
                <a:ext uri="{FF2B5EF4-FFF2-40B4-BE49-F238E27FC236}">
                  <a16:creationId xmlns:a16="http://schemas.microsoft.com/office/drawing/2014/main" id="{EC8FD01F-9C45-4C38-9D8B-A0CEFF042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432"/>
              <a:ext cx="1951" cy="590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5000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481" name="Group 1169">
            <a:extLst>
              <a:ext uri="{FF2B5EF4-FFF2-40B4-BE49-F238E27FC236}">
                <a16:creationId xmlns:a16="http://schemas.microsoft.com/office/drawing/2014/main" id="{FF7DB0DA-4A7E-4531-8246-1B445E6ABD05}"/>
              </a:ext>
            </a:extLst>
          </p:cNvPr>
          <p:cNvGrpSpPr>
            <a:grpSpLocks/>
          </p:cNvGrpSpPr>
          <p:nvPr/>
        </p:nvGrpSpPr>
        <p:grpSpPr bwMode="auto">
          <a:xfrm>
            <a:off x="992188" y="2852738"/>
            <a:ext cx="452437" cy="1439862"/>
            <a:chOff x="444" y="1026"/>
            <a:chExt cx="726" cy="2313"/>
          </a:xfrm>
        </p:grpSpPr>
        <p:sp>
          <p:nvSpPr>
            <p:cNvPr id="14482" name="AutoShape 1170">
              <a:extLst>
                <a:ext uri="{FF2B5EF4-FFF2-40B4-BE49-F238E27FC236}">
                  <a16:creationId xmlns:a16="http://schemas.microsoft.com/office/drawing/2014/main" id="{5616A34A-D7CD-4FD1-A923-A95B208438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026"/>
              <a:ext cx="544" cy="217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3" name="AutoShape 1171">
              <a:extLst>
                <a:ext uri="{FF2B5EF4-FFF2-40B4-BE49-F238E27FC236}">
                  <a16:creationId xmlns:a16="http://schemas.microsoft.com/office/drawing/2014/main" id="{9431D31E-7B44-4E5F-A0BB-1E92C3B004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2886"/>
              <a:ext cx="544" cy="409"/>
            </a:xfrm>
            <a:prstGeom prst="bevel">
              <a:avLst>
                <a:gd name="adj" fmla="val 1958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4" name="AutoShape 1172">
              <a:extLst>
                <a:ext uri="{FF2B5EF4-FFF2-40B4-BE49-F238E27FC236}">
                  <a16:creationId xmlns:a16="http://schemas.microsoft.com/office/drawing/2014/main" id="{E9DEA4CB-B194-4023-B861-F48D1C6CAE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389"/>
              <a:ext cx="544" cy="1498"/>
            </a:xfrm>
            <a:prstGeom prst="bevel">
              <a:avLst>
                <a:gd name="adj" fmla="val 1653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5" name="Rectangle 1173">
              <a:extLst>
                <a:ext uri="{FF2B5EF4-FFF2-40B4-BE49-F238E27FC236}">
                  <a16:creationId xmlns:a16="http://schemas.microsoft.com/office/drawing/2014/main" id="{02A09815-1980-4EB3-94CF-B9BD67545C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1026"/>
              <a:ext cx="91" cy="231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6" name="Rectangle 1174">
              <a:extLst>
                <a:ext uri="{FF2B5EF4-FFF2-40B4-BE49-F238E27FC236}">
                  <a16:creationId xmlns:a16="http://schemas.microsoft.com/office/drawing/2014/main" id="{ECD71ED4-B749-4F05-91DE-AF93E5DC0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26"/>
              <a:ext cx="91" cy="231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7" name="AutoShape 1175">
              <a:extLst>
                <a:ext uri="{FF2B5EF4-FFF2-40B4-BE49-F238E27FC236}">
                  <a16:creationId xmlns:a16="http://schemas.microsoft.com/office/drawing/2014/main" id="{7FD2C36E-1DA7-4203-9397-4C44F1B49B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80" y="1842"/>
              <a:ext cx="453" cy="453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chemeClr val="tx2">
                    <a:gamma/>
                    <a:tint val="66667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8" name="AutoShape 1176">
              <a:extLst>
                <a:ext uri="{FF2B5EF4-FFF2-40B4-BE49-F238E27FC236}">
                  <a16:creationId xmlns:a16="http://schemas.microsoft.com/office/drawing/2014/main" id="{DA472B3A-345E-4E54-B72C-A1625BAA9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" y="1863"/>
              <a:ext cx="408" cy="409"/>
            </a:xfrm>
            <a:prstGeom prst="bevel">
              <a:avLst>
                <a:gd name="adj" fmla="val 4657"/>
              </a:avLst>
            </a:prstGeom>
            <a:gradFill rotWithShape="1">
              <a:gsLst>
                <a:gs pos="0">
                  <a:schemeClr val="tx2">
                    <a:gamma/>
                    <a:tint val="66667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9" name="Rectangle 1177">
              <a:extLst>
                <a:ext uri="{FF2B5EF4-FFF2-40B4-BE49-F238E27FC236}">
                  <a16:creationId xmlns:a16="http://schemas.microsoft.com/office/drawing/2014/main" id="{90AF3627-DB81-4C5D-B563-3BA1968C1C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886"/>
              <a:ext cx="91" cy="453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0" name="Rectangle 1178">
              <a:extLst>
                <a:ext uri="{FF2B5EF4-FFF2-40B4-BE49-F238E27FC236}">
                  <a16:creationId xmlns:a16="http://schemas.microsoft.com/office/drawing/2014/main" id="{36AD27A5-5776-4A9C-98CD-EBABD4445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886"/>
              <a:ext cx="91" cy="453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1" name="Rectangle 1179">
              <a:extLst>
                <a:ext uri="{FF2B5EF4-FFF2-40B4-BE49-F238E27FC236}">
                  <a16:creationId xmlns:a16="http://schemas.microsoft.com/office/drawing/2014/main" id="{85497AFE-7BC6-4003-A23F-09C05ADC7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1026"/>
              <a:ext cx="91" cy="363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2" name="Rectangle 1180">
              <a:extLst>
                <a:ext uri="{FF2B5EF4-FFF2-40B4-BE49-F238E27FC236}">
                  <a16:creationId xmlns:a16="http://schemas.microsoft.com/office/drawing/2014/main" id="{2D1B730C-F478-411F-8461-712B0825A3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26"/>
              <a:ext cx="91" cy="363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3" name="Rectangle 1181">
              <a:extLst>
                <a:ext uri="{FF2B5EF4-FFF2-40B4-BE49-F238E27FC236}">
                  <a16:creationId xmlns:a16="http://schemas.microsoft.com/office/drawing/2014/main" id="{2EF05392-E77B-4B2D-B626-53CEA65CEC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022"/>
              <a:ext cx="227" cy="136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4" name="Rectangle 1182">
              <a:extLst>
                <a:ext uri="{FF2B5EF4-FFF2-40B4-BE49-F238E27FC236}">
                  <a16:creationId xmlns:a16="http://schemas.microsoft.com/office/drawing/2014/main" id="{6E82AC35-4EFC-4E68-B32D-4ED4623A72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1162"/>
              <a:ext cx="227" cy="91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499" name="Group 1187">
            <a:extLst>
              <a:ext uri="{FF2B5EF4-FFF2-40B4-BE49-F238E27FC236}">
                <a16:creationId xmlns:a16="http://schemas.microsoft.com/office/drawing/2014/main" id="{4A9F0418-708A-4496-89C8-8447BF4D5AA1}"/>
              </a:ext>
            </a:extLst>
          </p:cNvPr>
          <p:cNvGrpSpPr>
            <a:grpSpLocks/>
          </p:cNvGrpSpPr>
          <p:nvPr/>
        </p:nvGrpSpPr>
        <p:grpSpPr bwMode="auto">
          <a:xfrm>
            <a:off x="8408988" y="5084763"/>
            <a:ext cx="561975" cy="936625"/>
            <a:chOff x="1941" y="1026"/>
            <a:chExt cx="680" cy="1134"/>
          </a:xfrm>
        </p:grpSpPr>
        <p:sp>
          <p:nvSpPr>
            <p:cNvPr id="14500" name="AutoShape 1188">
              <a:extLst>
                <a:ext uri="{FF2B5EF4-FFF2-40B4-BE49-F238E27FC236}">
                  <a16:creationId xmlns:a16="http://schemas.microsoft.com/office/drawing/2014/main" id="{C0019F10-6C02-4B19-8444-CD62C4B82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026"/>
              <a:ext cx="680" cy="1134"/>
            </a:xfrm>
            <a:prstGeom prst="roundRect">
              <a:avLst>
                <a:gd name="adj" fmla="val 9560"/>
              </a:avLst>
            </a:prstGeom>
            <a:gradFill rotWithShape="1">
              <a:gsLst>
                <a:gs pos="0">
                  <a:schemeClr val="bg1">
                    <a:gamma/>
                    <a:shade val="79216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79216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1" name="AutoShape 1189">
              <a:extLst>
                <a:ext uri="{FF2B5EF4-FFF2-40B4-BE49-F238E27FC236}">
                  <a16:creationId xmlns:a16="http://schemas.microsoft.com/office/drawing/2014/main" id="{5DE93A4A-F4C7-4F1C-A160-CA8AC225A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071"/>
              <a:ext cx="590" cy="1044"/>
            </a:xfrm>
            <a:prstGeom prst="roundRect">
              <a:avLst>
                <a:gd name="adj" fmla="val 956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44314"/>
                    <a:invGamma/>
                  </a:srgbClr>
                </a:gs>
              </a:gsLst>
              <a:lin ang="27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2" name="Rectangle 1190">
              <a:extLst>
                <a:ext uri="{FF2B5EF4-FFF2-40B4-BE49-F238E27FC236}">
                  <a16:creationId xmlns:a16="http://schemas.microsoft.com/office/drawing/2014/main" id="{ECFC7C69-2DBB-410E-8415-C47ECFBA6B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5" y="2024"/>
              <a:ext cx="273" cy="45"/>
            </a:xfrm>
            <a:prstGeom prst="rect">
              <a:avLst/>
            </a:prstGeom>
            <a:solidFill>
              <a:srgbClr val="333333">
                <a:alpha val="3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3" name="Rectangle 1191">
              <a:extLst>
                <a:ext uri="{FF2B5EF4-FFF2-40B4-BE49-F238E27FC236}">
                  <a16:creationId xmlns:a16="http://schemas.microsoft.com/office/drawing/2014/main" id="{BBAE9C8A-84BA-45B0-897E-6621894250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17"/>
              <a:ext cx="137" cy="45"/>
            </a:xfrm>
            <a:prstGeom prst="rect">
              <a:avLst/>
            </a:prstGeom>
            <a:solidFill>
              <a:srgbClr val="333333">
                <a:alpha val="600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04" name="Group 1192">
            <a:extLst>
              <a:ext uri="{FF2B5EF4-FFF2-40B4-BE49-F238E27FC236}">
                <a16:creationId xmlns:a16="http://schemas.microsoft.com/office/drawing/2014/main" id="{91FFC116-6E6F-4E4B-894B-0524C7194E9A}"/>
              </a:ext>
            </a:extLst>
          </p:cNvPr>
          <p:cNvGrpSpPr>
            <a:grpSpLocks/>
          </p:cNvGrpSpPr>
          <p:nvPr/>
        </p:nvGrpSpPr>
        <p:grpSpPr bwMode="auto">
          <a:xfrm>
            <a:off x="8408988" y="3068638"/>
            <a:ext cx="539750" cy="936625"/>
            <a:chOff x="1895" y="1525"/>
            <a:chExt cx="862" cy="1497"/>
          </a:xfrm>
        </p:grpSpPr>
        <p:sp>
          <p:nvSpPr>
            <p:cNvPr id="14505" name="AutoShape 1193">
              <a:extLst>
                <a:ext uri="{FF2B5EF4-FFF2-40B4-BE49-F238E27FC236}">
                  <a16:creationId xmlns:a16="http://schemas.microsoft.com/office/drawing/2014/main" id="{7E9FED42-6B1B-4ADE-A873-71C6C25B76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525"/>
              <a:ext cx="862" cy="1497"/>
            </a:xfrm>
            <a:prstGeom prst="roundRect">
              <a:avLst>
                <a:gd name="adj" fmla="val 4870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6" name="AutoShape 1194">
              <a:extLst>
                <a:ext uri="{FF2B5EF4-FFF2-40B4-BE49-F238E27FC236}">
                  <a16:creationId xmlns:a16="http://schemas.microsoft.com/office/drawing/2014/main" id="{4BA1DE32-5B37-4C56-A50C-9D237AEBF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8" y="2864"/>
              <a:ext cx="816" cy="137"/>
            </a:xfrm>
            <a:prstGeom prst="roundRect">
              <a:avLst>
                <a:gd name="adj" fmla="val 3431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100000">
                  <a:srgbClr val="FFFFFF">
                    <a:alpha val="39999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7" name="AutoShape 1195">
              <a:extLst>
                <a:ext uri="{FF2B5EF4-FFF2-40B4-BE49-F238E27FC236}">
                  <a16:creationId xmlns:a16="http://schemas.microsoft.com/office/drawing/2014/main" id="{C5CEFD4F-D929-4CCF-86E6-7172ADF0F4B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95" y="1525"/>
              <a:ext cx="544" cy="544"/>
            </a:xfrm>
            <a:prstGeom prst="rtTriangle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8" name="AutoShape 1196">
              <a:extLst>
                <a:ext uri="{FF2B5EF4-FFF2-40B4-BE49-F238E27FC236}">
                  <a16:creationId xmlns:a16="http://schemas.microsoft.com/office/drawing/2014/main" id="{0B3F29DB-4CCA-4F49-B817-140A5F1754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8" y="1776"/>
              <a:ext cx="816" cy="1225"/>
            </a:xfrm>
            <a:prstGeom prst="roundRect">
              <a:avLst>
                <a:gd name="adj" fmla="val 3431"/>
              </a:avLst>
            </a:prstGeom>
            <a:gradFill rotWithShape="1">
              <a:gsLst>
                <a:gs pos="0">
                  <a:srgbClr val="E0D6AE"/>
                </a:gs>
                <a:gs pos="100000">
                  <a:srgbClr val="E0D6AE">
                    <a:gamma/>
                    <a:shade val="89020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9" name="Oval 1197">
              <a:extLst>
                <a:ext uri="{FF2B5EF4-FFF2-40B4-BE49-F238E27FC236}">
                  <a16:creationId xmlns:a16="http://schemas.microsoft.com/office/drawing/2014/main" id="{CDC2FADA-F554-4484-AAF9-6EE114056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616"/>
              <a:ext cx="91" cy="91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0" name="Oval 1198">
              <a:extLst>
                <a:ext uri="{FF2B5EF4-FFF2-40B4-BE49-F238E27FC236}">
                  <a16:creationId xmlns:a16="http://schemas.microsoft.com/office/drawing/2014/main" id="{0059E712-BB4B-4E83-A526-CA4DA8DF06E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09" y="1640"/>
              <a:ext cx="45" cy="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1" name="Rectangle 1199">
              <a:extLst>
                <a:ext uri="{FF2B5EF4-FFF2-40B4-BE49-F238E27FC236}">
                  <a16:creationId xmlns:a16="http://schemas.microsoft.com/office/drawing/2014/main" id="{43CC24BC-C0D8-4193-B326-A04E60C03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523"/>
              <a:ext cx="46" cy="408"/>
            </a:xfrm>
            <a:prstGeom prst="rect">
              <a:avLst/>
            </a:prstGeom>
            <a:gradFill rotWithShape="1">
              <a:gsLst>
                <a:gs pos="0">
                  <a:srgbClr val="C0C0C0">
                    <a:alpha val="30000"/>
                  </a:srgbClr>
                </a:gs>
                <a:gs pos="50000">
                  <a:srgbClr val="C0C0C0">
                    <a:gamma/>
                    <a:shade val="46275"/>
                    <a:invGamma/>
                    <a:alpha val="20000"/>
                  </a:srgbClr>
                </a:gs>
                <a:gs pos="100000">
                  <a:srgbClr val="C0C0C0">
                    <a:alpha val="30000"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2" name="Rectangle 1200">
              <a:extLst>
                <a:ext uri="{FF2B5EF4-FFF2-40B4-BE49-F238E27FC236}">
                  <a16:creationId xmlns:a16="http://schemas.microsoft.com/office/drawing/2014/main" id="{6B2E4E75-A64C-423B-9A6B-AACDD03DE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2795"/>
              <a:ext cx="46" cy="136"/>
            </a:xfrm>
            <a:prstGeom prst="rect">
              <a:avLst/>
            </a:prstGeom>
            <a:gradFill rotWithShape="1">
              <a:gsLst>
                <a:gs pos="0">
                  <a:srgbClr val="C0C0C0">
                    <a:alpha val="30000"/>
                  </a:srgbClr>
                </a:gs>
                <a:gs pos="50000">
                  <a:srgbClr val="C0C0C0">
                    <a:gamma/>
                    <a:shade val="46275"/>
                    <a:invGamma/>
                    <a:alpha val="20000"/>
                  </a:srgbClr>
                </a:gs>
                <a:gs pos="100000">
                  <a:srgbClr val="C0C0C0">
                    <a:alpha val="30000"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19" name="Group 1207">
            <a:extLst>
              <a:ext uri="{FF2B5EF4-FFF2-40B4-BE49-F238E27FC236}">
                <a16:creationId xmlns:a16="http://schemas.microsoft.com/office/drawing/2014/main" id="{C21C102E-F496-48B8-952B-43CCC6490450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908050"/>
            <a:ext cx="454025" cy="1441450"/>
            <a:chOff x="1805" y="572"/>
            <a:chExt cx="286" cy="908"/>
          </a:xfrm>
        </p:grpSpPr>
        <p:sp>
          <p:nvSpPr>
            <p:cNvPr id="14514" name="Rectangle 1202">
              <a:extLst>
                <a:ext uri="{FF2B5EF4-FFF2-40B4-BE49-F238E27FC236}">
                  <a16:creationId xmlns:a16="http://schemas.microsoft.com/office/drawing/2014/main" id="{B5E48882-5762-48FF-AEFA-69CF5274F2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572"/>
              <a:ext cx="285" cy="908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76078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5" name="Rectangle 1203">
              <a:extLst>
                <a:ext uri="{FF2B5EF4-FFF2-40B4-BE49-F238E27FC236}">
                  <a16:creationId xmlns:a16="http://schemas.microsoft.com/office/drawing/2014/main" id="{78BCB3CB-E3C1-4554-B0A4-66D181141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5" y="572"/>
              <a:ext cx="26" cy="90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6" name="Rectangle 1204">
              <a:extLst>
                <a:ext uri="{FF2B5EF4-FFF2-40B4-BE49-F238E27FC236}">
                  <a16:creationId xmlns:a16="http://schemas.microsoft.com/office/drawing/2014/main" id="{98C47608-3A5B-4C4B-8F3D-8A7B0CF3B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572"/>
              <a:ext cx="52" cy="908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7" name="Rectangle 1205">
              <a:extLst>
                <a:ext uri="{FF2B5EF4-FFF2-40B4-BE49-F238E27FC236}">
                  <a16:creationId xmlns:a16="http://schemas.microsoft.com/office/drawing/2014/main" id="{FB4F3958-9EE9-4034-80B3-199E497D08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9" y="572"/>
              <a:ext cx="52" cy="908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8" name="Rectangle 1206">
              <a:extLst>
                <a:ext uri="{FF2B5EF4-FFF2-40B4-BE49-F238E27FC236}">
                  <a16:creationId xmlns:a16="http://schemas.microsoft.com/office/drawing/2014/main" id="{9AE52137-B93C-46A1-9A88-1EA091F4F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1428"/>
              <a:ext cx="78" cy="26"/>
            </a:xfrm>
            <a:prstGeom prst="rect">
              <a:avLst/>
            </a:prstGeom>
            <a:solidFill>
              <a:srgbClr val="969696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20" name="Group 1208">
            <a:extLst>
              <a:ext uri="{FF2B5EF4-FFF2-40B4-BE49-F238E27FC236}">
                <a16:creationId xmlns:a16="http://schemas.microsoft.com/office/drawing/2014/main" id="{E4DFBAE6-57D1-4853-BE02-EDB2333EC18A}"/>
              </a:ext>
            </a:extLst>
          </p:cNvPr>
          <p:cNvGrpSpPr>
            <a:grpSpLocks/>
          </p:cNvGrpSpPr>
          <p:nvPr/>
        </p:nvGrpSpPr>
        <p:grpSpPr bwMode="auto">
          <a:xfrm>
            <a:off x="4737100" y="2852738"/>
            <a:ext cx="455613" cy="1439862"/>
            <a:chOff x="1895" y="981"/>
            <a:chExt cx="862" cy="2721"/>
          </a:xfrm>
        </p:grpSpPr>
        <p:sp>
          <p:nvSpPr>
            <p:cNvPr id="14521" name="Rectangle 1209">
              <a:extLst>
                <a:ext uri="{FF2B5EF4-FFF2-40B4-BE49-F238E27FC236}">
                  <a16:creationId xmlns:a16="http://schemas.microsoft.com/office/drawing/2014/main" id="{8C5729D0-3585-4612-9DBD-29DDDC7BCF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3475"/>
              <a:ext cx="272" cy="182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2" name="AutoShape 1210">
              <a:extLst>
                <a:ext uri="{FF2B5EF4-FFF2-40B4-BE49-F238E27FC236}">
                  <a16:creationId xmlns:a16="http://schemas.microsoft.com/office/drawing/2014/main" id="{EF3C0DDC-D674-4C60-9AF1-8F0E297948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981"/>
              <a:ext cx="680" cy="258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60392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60392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3" name="AutoShape 1211">
              <a:extLst>
                <a:ext uri="{FF2B5EF4-FFF2-40B4-BE49-F238E27FC236}">
                  <a16:creationId xmlns:a16="http://schemas.microsoft.com/office/drawing/2014/main" id="{CB0BC1C6-FE9E-4E80-8F6B-8120EA1C44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3612"/>
              <a:ext cx="862" cy="90"/>
            </a:xfrm>
            <a:prstGeom prst="roundRect">
              <a:avLst>
                <a:gd name="adj" fmla="val 34444"/>
              </a:avLst>
            </a:prstGeom>
            <a:gradFill rotWithShape="1">
              <a:gsLst>
                <a:gs pos="0">
                  <a:srgbClr val="DDDDDD">
                    <a:gamma/>
                    <a:shade val="60392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60392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4" name="Oval 1212">
              <a:extLst>
                <a:ext uri="{FF2B5EF4-FFF2-40B4-BE49-F238E27FC236}">
                  <a16:creationId xmlns:a16="http://schemas.microsoft.com/office/drawing/2014/main" id="{2C2830B6-B8D7-4B11-879B-F4215DD75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1117"/>
              <a:ext cx="409" cy="409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5" name="Oval 1213">
              <a:extLst>
                <a:ext uri="{FF2B5EF4-FFF2-40B4-BE49-F238E27FC236}">
                  <a16:creationId xmlns:a16="http://schemas.microsoft.com/office/drawing/2014/main" id="{DCACCB2B-E094-45AB-8EF8-264AC706F8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167" y="1162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6" name="Oval 1214">
              <a:extLst>
                <a:ext uri="{FF2B5EF4-FFF2-40B4-BE49-F238E27FC236}">
                  <a16:creationId xmlns:a16="http://schemas.microsoft.com/office/drawing/2014/main" id="{4169AA46-1C31-433B-9D96-DCF5437CBCD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184" y="1179"/>
              <a:ext cx="286" cy="286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7" name="Oval 1215">
              <a:extLst>
                <a:ext uri="{FF2B5EF4-FFF2-40B4-BE49-F238E27FC236}">
                  <a16:creationId xmlns:a16="http://schemas.microsoft.com/office/drawing/2014/main" id="{5CC40DCD-D9CC-4F56-9804-D315F9AE52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304" y="1207"/>
              <a:ext cx="120" cy="120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28" name="Group 1216">
            <a:extLst>
              <a:ext uri="{FF2B5EF4-FFF2-40B4-BE49-F238E27FC236}">
                <a16:creationId xmlns:a16="http://schemas.microsoft.com/office/drawing/2014/main" id="{2253C75D-4D1A-4739-B3FC-27527A207F09}"/>
              </a:ext>
            </a:extLst>
          </p:cNvPr>
          <p:cNvGrpSpPr>
            <a:grpSpLocks/>
          </p:cNvGrpSpPr>
          <p:nvPr/>
        </p:nvGrpSpPr>
        <p:grpSpPr bwMode="auto">
          <a:xfrm>
            <a:off x="4664075" y="5084763"/>
            <a:ext cx="642938" cy="936625"/>
            <a:chOff x="2159" y="2546"/>
            <a:chExt cx="1089" cy="1587"/>
          </a:xfrm>
        </p:grpSpPr>
        <p:grpSp>
          <p:nvGrpSpPr>
            <p:cNvPr id="14529" name="Group 1217">
              <a:extLst>
                <a:ext uri="{FF2B5EF4-FFF2-40B4-BE49-F238E27FC236}">
                  <a16:creationId xmlns:a16="http://schemas.microsoft.com/office/drawing/2014/main" id="{4BAAEA79-F3EA-4B91-9E82-82078C5EC2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59" y="2546"/>
              <a:ext cx="1089" cy="1587"/>
              <a:chOff x="2122" y="2523"/>
              <a:chExt cx="1089" cy="1587"/>
            </a:xfrm>
          </p:grpSpPr>
          <p:sp>
            <p:nvSpPr>
              <p:cNvPr id="14530" name="AutoShape 1218">
                <a:extLst>
                  <a:ext uri="{FF2B5EF4-FFF2-40B4-BE49-F238E27FC236}">
                    <a16:creationId xmlns:a16="http://schemas.microsoft.com/office/drawing/2014/main" id="{FBBC35CA-303A-40FA-B4E2-2B844A2A04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523"/>
                <a:ext cx="1089" cy="1542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1" name="Oval 1219">
                <a:extLst>
                  <a:ext uri="{FF2B5EF4-FFF2-40B4-BE49-F238E27FC236}">
                    <a16:creationId xmlns:a16="http://schemas.microsoft.com/office/drawing/2014/main" id="{28F973FE-7FE1-4AB7-B502-31B21C6B9F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3884"/>
                <a:ext cx="998" cy="226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32" name="AutoShape 1220">
              <a:extLst>
                <a:ext uri="{FF2B5EF4-FFF2-40B4-BE49-F238E27FC236}">
                  <a16:creationId xmlns:a16="http://schemas.microsoft.com/office/drawing/2014/main" id="{119CBD4D-D4FB-4B2A-BD98-5D01FFB67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0" y="2591"/>
              <a:ext cx="1027" cy="1455"/>
            </a:xfrm>
            <a:prstGeom prst="roundRect">
              <a:avLst>
                <a:gd name="adj" fmla="val 1197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3" name="Oval 1221">
              <a:extLst>
                <a:ext uri="{FF2B5EF4-FFF2-40B4-BE49-F238E27FC236}">
                  <a16:creationId xmlns:a16="http://schemas.microsoft.com/office/drawing/2014/main" id="{C5042106-38A9-4E60-ACC7-2C37D9B939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2" y="3875"/>
              <a:ext cx="942" cy="2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4" name="Oval 1222">
              <a:extLst>
                <a:ext uri="{FF2B5EF4-FFF2-40B4-BE49-F238E27FC236}">
                  <a16:creationId xmlns:a16="http://schemas.microsoft.com/office/drawing/2014/main" id="{D9328E67-EB0F-4C94-957A-3D29BB0C1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2" y="3935"/>
              <a:ext cx="942" cy="149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5" name="Rectangle 1223">
              <a:extLst>
                <a:ext uri="{FF2B5EF4-FFF2-40B4-BE49-F238E27FC236}">
                  <a16:creationId xmlns:a16="http://schemas.microsoft.com/office/drawing/2014/main" id="{3B3BA6EF-FCA6-4C63-9BC7-BEF8EA7093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659"/>
              <a:ext cx="182" cy="45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36" name="Group 1224">
            <a:extLst>
              <a:ext uri="{FF2B5EF4-FFF2-40B4-BE49-F238E27FC236}">
                <a16:creationId xmlns:a16="http://schemas.microsoft.com/office/drawing/2014/main" id="{CD0EDFBF-A710-4A7F-9E5C-302D46F59DF1}"/>
              </a:ext>
            </a:extLst>
          </p:cNvPr>
          <p:cNvGrpSpPr>
            <a:grpSpLocks/>
          </p:cNvGrpSpPr>
          <p:nvPr/>
        </p:nvGrpSpPr>
        <p:grpSpPr bwMode="auto">
          <a:xfrm>
            <a:off x="6537325" y="5084763"/>
            <a:ext cx="642938" cy="936625"/>
            <a:chOff x="2159" y="2546"/>
            <a:chExt cx="1089" cy="1587"/>
          </a:xfrm>
        </p:grpSpPr>
        <p:grpSp>
          <p:nvGrpSpPr>
            <p:cNvPr id="14537" name="Group 1225">
              <a:extLst>
                <a:ext uri="{FF2B5EF4-FFF2-40B4-BE49-F238E27FC236}">
                  <a16:creationId xmlns:a16="http://schemas.microsoft.com/office/drawing/2014/main" id="{38484630-19D3-411A-AC3F-E50E883A73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59" y="2546"/>
              <a:ext cx="1089" cy="1587"/>
              <a:chOff x="2122" y="2523"/>
              <a:chExt cx="1089" cy="1587"/>
            </a:xfrm>
          </p:grpSpPr>
          <p:sp>
            <p:nvSpPr>
              <p:cNvPr id="14538" name="AutoShape 1226">
                <a:extLst>
                  <a:ext uri="{FF2B5EF4-FFF2-40B4-BE49-F238E27FC236}">
                    <a16:creationId xmlns:a16="http://schemas.microsoft.com/office/drawing/2014/main" id="{E184D2DD-CDA9-493B-BE08-F6EB386AE9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523"/>
                <a:ext cx="1089" cy="1542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9" name="Oval 1227">
                <a:extLst>
                  <a:ext uri="{FF2B5EF4-FFF2-40B4-BE49-F238E27FC236}">
                    <a16:creationId xmlns:a16="http://schemas.microsoft.com/office/drawing/2014/main" id="{058025AA-3997-4A97-BEA7-6190F9A0E4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3884"/>
                <a:ext cx="998" cy="226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40" name="AutoShape 1228">
              <a:extLst>
                <a:ext uri="{FF2B5EF4-FFF2-40B4-BE49-F238E27FC236}">
                  <a16:creationId xmlns:a16="http://schemas.microsoft.com/office/drawing/2014/main" id="{983A2646-9601-4AAB-8583-30362C2C3C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0" y="2591"/>
              <a:ext cx="1027" cy="1455"/>
            </a:xfrm>
            <a:prstGeom prst="roundRect">
              <a:avLst>
                <a:gd name="adj" fmla="val 11977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1" name="Oval 1229">
              <a:extLst>
                <a:ext uri="{FF2B5EF4-FFF2-40B4-BE49-F238E27FC236}">
                  <a16:creationId xmlns:a16="http://schemas.microsoft.com/office/drawing/2014/main" id="{C2163783-E26A-430C-A828-3F8C7C2892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2" y="3875"/>
              <a:ext cx="942" cy="213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2" name="Oval 1230">
              <a:extLst>
                <a:ext uri="{FF2B5EF4-FFF2-40B4-BE49-F238E27FC236}">
                  <a16:creationId xmlns:a16="http://schemas.microsoft.com/office/drawing/2014/main" id="{142B951E-BED9-435D-9378-EDD34B4877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2" y="3935"/>
              <a:ext cx="942" cy="149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3" name="Rectangle 1231">
              <a:extLst>
                <a:ext uri="{FF2B5EF4-FFF2-40B4-BE49-F238E27FC236}">
                  <a16:creationId xmlns:a16="http://schemas.microsoft.com/office/drawing/2014/main" id="{3768AC49-DC6D-447C-8DC0-7E4AC6DE8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659"/>
              <a:ext cx="182" cy="45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58" name="Group 1246">
            <a:extLst>
              <a:ext uri="{FF2B5EF4-FFF2-40B4-BE49-F238E27FC236}">
                <a16:creationId xmlns:a16="http://schemas.microsoft.com/office/drawing/2014/main" id="{B7762510-9809-4D28-BADC-9569FC9CDE6E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5013325"/>
            <a:ext cx="600075" cy="936625"/>
            <a:chOff x="535" y="3158"/>
            <a:chExt cx="378" cy="590"/>
          </a:xfrm>
        </p:grpSpPr>
        <p:sp>
          <p:nvSpPr>
            <p:cNvPr id="14545" name="Rectangle 1233">
              <a:extLst>
                <a:ext uri="{FF2B5EF4-FFF2-40B4-BE49-F238E27FC236}">
                  <a16:creationId xmlns:a16="http://schemas.microsoft.com/office/drawing/2014/main" id="{1D1992F5-2747-48D7-9767-15E24D478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3158"/>
              <a:ext cx="378" cy="590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73725"/>
                    <a:invGamma/>
                  </a:srgb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6" name="Rectangle 1234">
              <a:extLst>
                <a:ext uri="{FF2B5EF4-FFF2-40B4-BE49-F238E27FC236}">
                  <a16:creationId xmlns:a16="http://schemas.microsoft.com/office/drawing/2014/main" id="{A8BBEA29-FC1F-44E7-A0A0-0AFB42B826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3183"/>
              <a:ext cx="25" cy="103"/>
            </a:xfrm>
            <a:prstGeom prst="rect">
              <a:avLst/>
            </a:prstGeom>
            <a:solidFill>
              <a:srgbClr val="808080">
                <a:alpha val="600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7" name="Rectangle 1235">
              <a:extLst>
                <a:ext uri="{FF2B5EF4-FFF2-40B4-BE49-F238E27FC236}">
                  <a16:creationId xmlns:a16="http://schemas.microsoft.com/office/drawing/2014/main" id="{30E070EA-6D83-4E1D-ACD5-17C942BAD6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3312"/>
              <a:ext cx="25" cy="256"/>
            </a:xfrm>
            <a:prstGeom prst="rect">
              <a:avLst/>
            </a:prstGeom>
            <a:solidFill>
              <a:srgbClr val="808080">
                <a:alpha val="3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1" name="AutoShape 1239">
              <a:extLst>
                <a:ext uri="{FF2B5EF4-FFF2-40B4-BE49-F238E27FC236}">
                  <a16:creationId xmlns:a16="http://schemas.microsoft.com/office/drawing/2014/main" id="{A52F37D3-CF99-492A-882E-F3BEA182ECE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36" y="3157"/>
              <a:ext cx="214" cy="215"/>
            </a:xfrm>
            <a:prstGeom prst="rtTriangle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59" name="Group 1247">
            <a:extLst>
              <a:ext uri="{FF2B5EF4-FFF2-40B4-BE49-F238E27FC236}">
                <a16:creationId xmlns:a16="http://schemas.microsoft.com/office/drawing/2014/main" id="{705CD4AE-87E3-401D-A872-7C317ABC9C21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5013325"/>
            <a:ext cx="600075" cy="936625"/>
            <a:chOff x="5297" y="1933"/>
            <a:chExt cx="378" cy="590"/>
          </a:xfrm>
        </p:grpSpPr>
        <p:grpSp>
          <p:nvGrpSpPr>
            <p:cNvPr id="14495" name="Group 1183">
              <a:extLst>
                <a:ext uri="{FF2B5EF4-FFF2-40B4-BE49-F238E27FC236}">
                  <a16:creationId xmlns:a16="http://schemas.microsoft.com/office/drawing/2014/main" id="{34383E1C-BDDC-474B-8EA5-2494FCAF3E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97" y="1933"/>
              <a:ext cx="378" cy="590"/>
              <a:chOff x="1396" y="1480"/>
              <a:chExt cx="668" cy="1043"/>
            </a:xfrm>
          </p:grpSpPr>
          <p:sp>
            <p:nvSpPr>
              <p:cNvPr id="14496" name="Rectangle 1184">
                <a:extLst>
                  <a:ext uri="{FF2B5EF4-FFF2-40B4-BE49-F238E27FC236}">
                    <a16:creationId xmlns:a16="http://schemas.microsoft.com/office/drawing/2014/main" id="{DF2984B0-E6D6-4314-8ADE-61108376C7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1480"/>
                <a:ext cx="668" cy="104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3725"/>
                      <a:invGamma/>
                    </a:scheme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7" name="Rectangle 1185">
                <a:extLst>
                  <a:ext uri="{FF2B5EF4-FFF2-40B4-BE49-F238E27FC236}">
                    <a16:creationId xmlns:a16="http://schemas.microsoft.com/office/drawing/2014/main" id="{389F9156-6C00-49DE-94C5-46EC2729A7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525"/>
                <a:ext cx="45" cy="181"/>
              </a:xfrm>
              <a:prstGeom prst="rect">
                <a:avLst/>
              </a:prstGeom>
              <a:solidFill>
                <a:schemeClr val="bg1">
                  <a:alpha val="60001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8" name="Rectangle 1186">
                <a:extLst>
                  <a:ext uri="{FF2B5EF4-FFF2-40B4-BE49-F238E27FC236}">
                    <a16:creationId xmlns:a16="http://schemas.microsoft.com/office/drawing/2014/main" id="{70396B25-5EB2-4A63-8308-1F3357BBFF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752"/>
                <a:ext cx="45" cy="453"/>
              </a:xfrm>
              <a:prstGeom prst="rect">
                <a:avLst/>
              </a:prstGeom>
              <a:solidFill>
                <a:schemeClr val="bg1">
                  <a:alpha val="3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57" name="AutoShape 1245">
              <a:extLst>
                <a:ext uri="{FF2B5EF4-FFF2-40B4-BE49-F238E27FC236}">
                  <a16:creationId xmlns:a16="http://schemas.microsoft.com/office/drawing/2014/main" id="{456DE8E9-1D90-4977-9D6A-8E2824A8C7F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298" y="1932"/>
              <a:ext cx="214" cy="215"/>
            </a:xfrm>
            <a:prstGeom prst="rtTriangle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60" name="Group 1248">
            <a:extLst>
              <a:ext uri="{FF2B5EF4-FFF2-40B4-BE49-F238E27FC236}">
                <a16:creationId xmlns:a16="http://schemas.microsoft.com/office/drawing/2014/main" id="{968B6957-C3F3-4318-A915-EEF45424A467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2997200"/>
            <a:ext cx="857250" cy="1223963"/>
            <a:chOff x="716" y="1117"/>
            <a:chExt cx="1588" cy="2268"/>
          </a:xfrm>
        </p:grpSpPr>
        <p:sp>
          <p:nvSpPr>
            <p:cNvPr id="14561" name="AutoShape 1249">
              <a:extLst>
                <a:ext uri="{FF2B5EF4-FFF2-40B4-BE49-F238E27FC236}">
                  <a16:creationId xmlns:a16="http://schemas.microsoft.com/office/drawing/2014/main" id="{2C75DCCC-352D-4E0F-9A84-CF7AF5485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1117"/>
              <a:ext cx="1588" cy="2268"/>
            </a:xfrm>
            <a:prstGeom prst="roundRect">
              <a:avLst>
                <a:gd name="adj" fmla="val 2481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2" name="Freeform 1250">
              <a:extLst>
                <a:ext uri="{FF2B5EF4-FFF2-40B4-BE49-F238E27FC236}">
                  <a16:creationId xmlns:a16="http://schemas.microsoft.com/office/drawing/2014/main" id="{00D5B22C-A13C-42AE-BD91-0A4A0986E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" y="1117"/>
              <a:ext cx="1588" cy="2268"/>
            </a:xfrm>
            <a:custGeom>
              <a:avLst/>
              <a:gdLst>
                <a:gd name="T0" fmla="*/ 91 w 1588"/>
                <a:gd name="T1" fmla="*/ 0 h 2268"/>
                <a:gd name="T2" fmla="*/ 0 w 1588"/>
                <a:gd name="T3" fmla="*/ 90 h 2268"/>
                <a:gd name="T4" fmla="*/ 0 w 1588"/>
                <a:gd name="T5" fmla="*/ 2177 h 2268"/>
                <a:gd name="T6" fmla="*/ 91 w 1588"/>
                <a:gd name="T7" fmla="*/ 2268 h 2268"/>
                <a:gd name="T8" fmla="*/ 1497 w 1588"/>
                <a:gd name="T9" fmla="*/ 2268 h 2268"/>
                <a:gd name="T10" fmla="*/ 1588 w 1588"/>
                <a:gd name="T11" fmla="*/ 2177 h 2268"/>
                <a:gd name="T12" fmla="*/ 1588 w 1588"/>
                <a:gd name="T13" fmla="*/ 90 h 2268"/>
                <a:gd name="T14" fmla="*/ 1497 w 1588"/>
                <a:gd name="T15" fmla="*/ 0 h 2268"/>
                <a:gd name="T16" fmla="*/ 91 w 1588"/>
                <a:gd name="T17" fmla="*/ 0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8" h="2268">
                  <a:moveTo>
                    <a:pt x="91" y="0"/>
                  </a:moveTo>
                  <a:lnTo>
                    <a:pt x="0" y="90"/>
                  </a:lnTo>
                  <a:lnTo>
                    <a:pt x="0" y="2177"/>
                  </a:lnTo>
                  <a:lnTo>
                    <a:pt x="91" y="2268"/>
                  </a:lnTo>
                  <a:lnTo>
                    <a:pt x="1497" y="2268"/>
                  </a:lnTo>
                  <a:lnTo>
                    <a:pt x="1588" y="2177"/>
                  </a:lnTo>
                  <a:lnTo>
                    <a:pt x="1588" y="90"/>
                  </a:lnTo>
                  <a:lnTo>
                    <a:pt x="1497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63" name="Oval 1251">
              <a:extLst>
                <a:ext uri="{FF2B5EF4-FFF2-40B4-BE49-F238E27FC236}">
                  <a16:creationId xmlns:a16="http://schemas.microsoft.com/office/drawing/2014/main" id="{7E3E8822-B282-4C78-A1ED-08D4CD291E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1162"/>
              <a:ext cx="1497" cy="1497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4" name="Oval 1252">
              <a:extLst>
                <a:ext uri="{FF2B5EF4-FFF2-40B4-BE49-F238E27FC236}">
                  <a16:creationId xmlns:a16="http://schemas.microsoft.com/office/drawing/2014/main" id="{D99D2599-B778-4123-826F-2C921C7022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1661"/>
              <a:ext cx="500" cy="500"/>
            </a:xfrm>
            <a:prstGeom prst="ellipse">
              <a:avLst/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5" name="Oval 1253">
              <a:extLst>
                <a:ext uri="{FF2B5EF4-FFF2-40B4-BE49-F238E27FC236}">
                  <a16:creationId xmlns:a16="http://schemas.microsoft.com/office/drawing/2014/main" id="{E5AFA448-BF55-47FC-9C8E-A3702E521C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83" y="1684"/>
              <a:ext cx="454" cy="454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6" name="Oval 1254">
              <a:extLst>
                <a:ext uri="{FF2B5EF4-FFF2-40B4-BE49-F238E27FC236}">
                  <a16:creationId xmlns:a16="http://schemas.microsoft.com/office/drawing/2014/main" id="{301C28B7-82A3-40A1-BA7A-8AA1A5F2D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819"/>
              <a:ext cx="182" cy="182"/>
            </a:xfrm>
            <a:prstGeom prst="ellipse">
              <a:avLst/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7" name="AutoShape 1255">
              <a:extLst>
                <a:ext uri="{FF2B5EF4-FFF2-40B4-BE49-F238E27FC236}">
                  <a16:creationId xmlns:a16="http://schemas.microsoft.com/office/drawing/2014/main" id="{8240D7C5-1172-4E0F-98A9-D61C802BA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1" y="3269"/>
              <a:ext cx="70" cy="70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8" name="AutoShape 1256">
              <a:extLst>
                <a:ext uri="{FF2B5EF4-FFF2-40B4-BE49-F238E27FC236}">
                  <a16:creationId xmlns:a16="http://schemas.microsoft.com/office/drawing/2014/main" id="{06813EC5-73D8-4F56-AC80-74F79E7A25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269"/>
              <a:ext cx="70" cy="70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9" name="AutoShape 1257">
              <a:extLst>
                <a:ext uri="{FF2B5EF4-FFF2-40B4-BE49-F238E27FC236}">
                  <a16:creationId xmlns:a16="http://schemas.microsoft.com/office/drawing/2014/main" id="{27A920ED-0F72-4D41-BD07-3425D48CEB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294"/>
              <a:ext cx="70" cy="70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0" name="AutoShape 1258">
              <a:extLst>
                <a:ext uri="{FF2B5EF4-FFF2-40B4-BE49-F238E27FC236}">
                  <a16:creationId xmlns:a16="http://schemas.microsoft.com/office/drawing/2014/main" id="{4BD3B369-269F-4622-98CC-F15C9BF1B4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317"/>
              <a:ext cx="70" cy="70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1" name="AutoShape 1259">
              <a:extLst>
                <a:ext uri="{FF2B5EF4-FFF2-40B4-BE49-F238E27FC236}">
                  <a16:creationId xmlns:a16="http://schemas.microsoft.com/office/drawing/2014/main" id="{1B6DAB90-7186-4478-A40A-9E44761798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8" y="2317"/>
              <a:ext cx="70" cy="70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2" name="AutoShape 1260">
              <a:extLst>
                <a:ext uri="{FF2B5EF4-FFF2-40B4-BE49-F238E27FC236}">
                  <a16:creationId xmlns:a16="http://schemas.microsoft.com/office/drawing/2014/main" id="{A7882ADF-8A57-4A9B-8071-63D66EB0E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2" y="1162"/>
              <a:ext cx="70" cy="70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3" name="AutoShape 1261">
              <a:extLst>
                <a:ext uri="{FF2B5EF4-FFF2-40B4-BE49-F238E27FC236}">
                  <a16:creationId xmlns:a16="http://schemas.microsoft.com/office/drawing/2014/main" id="{20857A17-5522-407C-B6D7-C9B3071BE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8" y="1162"/>
              <a:ext cx="70" cy="70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4" name="AutoShape 1262">
              <a:extLst>
                <a:ext uri="{FF2B5EF4-FFF2-40B4-BE49-F238E27FC236}">
                  <a16:creationId xmlns:a16="http://schemas.microsoft.com/office/drawing/2014/main" id="{332F7CE3-1F80-427C-90CE-195C8F8721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889781">
              <a:off x="2102" y="1311"/>
              <a:ext cx="136" cy="157"/>
            </a:xfrm>
            <a:prstGeom prst="flowChartDelay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5" name="AutoShape 1263">
              <a:extLst>
                <a:ext uri="{FF2B5EF4-FFF2-40B4-BE49-F238E27FC236}">
                  <a16:creationId xmlns:a16="http://schemas.microsoft.com/office/drawing/2014/main" id="{382740F2-B905-4D0B-BA47-E69A4CF388F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62453">
              <a:off x="761" y="1298"/>
              <a:ext cx="363" cy="23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6" name="Freeform 1264">
              <a:extLst>
                <a:ext uri="{FF2B5EF4-FFF2-40B4-BE49-F238E27FC236}">
                  <a16:creationId xmlns:a16="http://schemas.microsoft.com/office/drawing/2014/main" id="{4E53F8FA-BA18-4EEB-AB04-6E6E9D0D0E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2704"/>
              <a:ext cx="501" cy="499"/>
            </a:xfrm>
            <a:custGeom>
              <a:avLst/>
              <a:gdLst>
                <a:gd name="T0" fmla="*/ 272 w 501"/>
                <a:gd name="T1" fmla="*/ 46 h 499"/>
                <a:gd name="T2" fmla="*/ 0 w 501"/>
                <a:gd name="T3" fmla="*/ 0 h 499"/>
                <a:gd name="T4" fmla="*/ 0 w 501"/>
                <a:gd name="T5" fmla="*/ 363 h 499"/>
                <a:gd name="T6" fmla="*/ 45 w 501"/>
                <a:gd name="T7" fmla="*/ 454 h 499"/>
                <a:gd name="T8" fmla="*/ 136 w 501"/>
                <a:gd name="T9" fmla="*/ 499 h 499"/>
                <a:gd name="T10" fmla="*/ 499 w 501"/>
                <a:gd name="T11" fmla="*/ 499 h 499"/>
                <a:gd name="T12" fmla="*/ 501 w 501"/>
                <a:gd name="T13" fmla="*/ 272 h 499"/>
                <a:gd name="T14" fmla="*/ 272 w 501"/>
                <a:gd name="T15" fmla="*/ 4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1" h="499">
                  <a:moveTo>
                    <a:pt x="272" y="46"/>
                  </a:moveTo>
                  <a:lnTo>
                    <a:pt x="0" y="0"/>
                  </a:lnTo>
                  <a:lnTo>
                    <a:pt x="0" y="363"/>
                  </a:lnTo>
                  <a:lnTo>
                    <a:pt x="45" y="454"/>
                  </a:lnTo>
                  <a:lnTo>
                    <a:pt x="136" y="499"/>
                  </a:lnTo>
                  <a:lnTo>
                    <a:pt x="499" y="499"/>
                  </a:lnTo>
                  <a:lnTo>
                    <a:pt x="501" y="272"/>
                  </a:lnTo>
                  <a:lnTo>
                    <a:pt x="272" y="46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77" name="Freeform 1265">
              <a:extLst>
                <a:ext uri="{FF2B5EF4-FFF2-40B4-BE49-F238E27FC236}">
                  <a16:creationId xmlns:a16="http://schemas.microsoft.com/office/drawing/2014/main" id="{89F794E8-853E-4F96-BABD-970E4EED0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2523"/>
              <a:ext cx="272" cy="227"/>
            </a:xfrm>
            <a:custGeom>
              <a:avLst/>
              <a:gdLst>
                <a:gd name="T0" fmla="*/ 0 w 272"/>
                <a:gd name="T1" fmla="*/ 181 h 227"/>
                <a:gd name="T2" fmla="*/ 0 w 272"/>
                <a:gd name="T3" fmla="*/ 91 h 227"/>
                <a:gd name="T4" fmla="*/ 91 w 272"/>
                <a:gd name="T5" fmla="*/ 91 h 227"/>
                <a:gd name="T6" fmla="*/ 136 w 272"/>
                <a:gd name="T7" fmla="*/ 0 h 227"/>
                <a:gd name="T8" fmla="*/ 272 w 272"/>
                <a:gd name="T9" fmla="*/ 91 h 227"/>
                <a:gd name="T10" fmla="*/ 272 w 272"/>
                <a:gd name="T11" fmla="*/ 136 h 227"/>
                <a:gd name="T12" fmla="*/ 272 w 272"/>
                <a:gd name="T13" fmla="*/ 227 h 227"/>
                <a:gd name="T14" fmla="*/ 0 w 272"/>
                <a:gd name="T15" fmla="*/ 18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27">
                  <a:moveTo>
                    <a:pt x="0" y="181"/>
                  </a:moveTo>
                  <a:lnTo>
                    <a:pt x="0" y="91"/>
                  </a:lnTo>
                  <a:lnTo>
                    <a:pt x="91" y="91"/>
                  </a:lnTo>
                  <a:lnTo>
                    <a:pt x="136" y="0"/>
                  </a:lnTo>
                  <a:lnTo>
                    <a:pt x="272" y="91"/>
                  </a:lnTo>
                  <a:lnTo>
                    <a:pt x="272" y="136"/>
                  </a:lnTo>
                  <a:lnTo>
                    <a:pt x="272" y="227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78" name="Freeform 1266">
              <a:extLst>
                <a:ext uri="{FF2B5EF4-FFF2-40B4-BE49-F238E27FC236}">
                  <a16:creationId xmlns:a16="http://schemas.microsoft.com/office/drawing/2014/main" id="{63C333F4-7718-4DA5-8E27-F8A7A6EE7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2931"/>
              <a:ext cx="181" cy="272"/>
            </a:xfrm>
            <a:custGeom>
              <a:avLst/>
              <a:gdLst>
                <a:gd name="T0" fmla="*/ 0 w 181"/>
                <a:gd name="T1" fmla="*/ 45 h 272"/>
                <a:gd name="T2" fmla="*/ 91 w 181"/>
                <a:gd name="T3" fmla="*/ 0 h 272"/>
                <a:gd name="T4" fmla="*/ 136 w 181"/>
                <a:gd name="T5" fmla="*/ 0 h 272"/>
                <a:gd name="T6" fmla="*/ 181 w 181"/>
                <a:gd name="T7" fmla="*/ 45 h 272"/>
                <a:gd name="T8" fmla="*/ 181 w 181"/>
                <a:gd name="T9" fmla="*/ 227 h 272"/>
                <a:gd name="T10" fmla="*/ 91 w 181"/>
                <a:gd name="T11" fmla="*/ 227 h 272"/>
                <a:gd name="T12" fmla="*/ 45 w 181"/>
                <a:gd name="T13" fmla="*/ 272 h 272"/>
                <a:gd name="T14" fmla="*/ 0 w 181"/>
                <a:gd name="T15" fmla="*/ 272 h 272"/>
                <a:gd name="T16" fmla="*/ 0 w 181"/>
                <a:gd name="T17" fmla="*/ 45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" h="272">
                  <a:moveTo>
                    <a:pt x="0" y="45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181" y="45"/>
                  </a:lnTo>
                  <a:lnTo>
                    <a:pt x="181" y="227"/>
                  </a:lnTo>
                  <a:lnTo>
                    <a:pt x="91" y="227"/>
                  </a:lnTo>
                  <a:lnTo>
                    <a:pt x="45" y="272"/>
                  </a:lnTo>
                  <a:lnTo>
                    <a:pt x="0" y="272"/>
                  </a:lnTo>
                  <a:lnTo>
                    <a:pt x="0" y="45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79" name="Freeform 1267">
              <a:extLst>
                <a:ext uri="{FF2B5EF4-FFF2-40B4-BE49-F238E27FC236}">
                  <a16:creationId xmlns:a16="http://schemas.microsoft.com/office/drawing/2014/main" id="{A9C8E87A-99CC-4E5B-B4D0-34404EC7B4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" y="2205"/>
              <a:ext cx="726" cy="771"/>
            </a:xfrm>
            <a:custGeom>
              <a:avLst/>
              <a:gdLst>
                <a:gd name="T0" fmla="*/ 0 w 726"/>
                <a:gd name="T1" fmla="*/ 409 h 771"/>
                <a:gd name="T2" fmla="*/ 46 w 726"/>
                <a:gd name="T3" fmla="*/ 499 h 771"/>
                <a:gd name="T4" fmla="*/ 681 w 726"/>
                <a:gd name="T5" fmla="*/ 0 h 771"/>
                <a:gd name="T6" fmla="*/ 726 w 726"/>
                <a:gd name="T7" fmla="*/ 0 h 771"/>
                <a:gd name="T8" fmla="*/ 726 w 726"/>
                <a:gd name="T9" fmla="*/ 46 h 771"/>
                <a:gd name="T10" fmla="*/ 318 w 726"/>
                <a:gd name="T11" fmla="*/ 726 h 771"/>
                <a:gd name="T12" fmla="*/ 227 w 726"/>
                <a:gd name="T13" fmla="*/ 771 h 771"/>
                <a:gd name="T14" fmla="*/ 182 w 726"/>
                <a:gd name="T15" fmla="*/ 726 h 771"/>
                <a:gd name="T16" fmla="*/ 182 w 726"/>
                <a:gd name="T17" fmla="*/ 681 h 771"/>
                <a:gd name="T18" fmla="*/ 91 w 726"/>
                <a:gd name="T19" fmla="*/ 590 h 771"/>
                <a:gd name="T20" fmla="*/ 46 w 726"/>
                <a:gd name="T21" fmla="*/ 590 h 771"/>
                <a:gd name="T22" fmla="*/ 0 w 726"/>
                <a:gd name="T23" fmla="*/ 545 h 771"/>
                <a:gd name="T24" fmla="*/ 0 w 726"/>
                <a:gd name="T25" fmla="*/ 409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71">
                  <a:moveTo>
                    <a:pt x="0" y="409"/>
                  </a:moveTo>
                  <a:lnTo>
                    <a:pt x="46" y="499"/>
                  </a:lnTo>
                  <a:lnTo>
                    <a:pt x="681" y="0"/>
                  </a:lnTo>
                  <a:lnTo>
                    <a:pt x="726" y="0"/>
                  </a:lnTo>
                  <a:lnTo>
                    <a:pt x="726" y="46"/>
                  </a:lnTo>
                  <a:lnTo>
                    <a:pt x="318" y="726"/>
                  </a:lnTo>
                  <a:lnTo>
                    <a:pt x="227" y="771"/>
                  </a:lnTo>
                  <a:lnTo>
                    <a:pt x="182" y="726"/>
                  </a:lnTo>
                  <a:lnTo>
                    <a:pt x="182" y="681"/>
                  </a:lnTo>
                  <a:lnTo>
                    <a:pt x="91" y="590"/>
                  </a:lnTo>
                  <a:lnTo>
                    <a:pt x="46" y="590"/>
                  </a:lnTo>
                  <a:lnTo>
                    <a:pt x="0" y="545"/>
                  </a:lnTo>
                  <a:lnTo>
                    <a:pt x="0" y="409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80" name="AutoShape 1268">
              <a:extLst>
                <a:ext uri="{FF2B5EF4-FFF2-40B4-BE49-F238E27FC236}">
                  <a16:creationId xmlns:a16="http://schemas.microsoft.com/office/drawing/2014/main" id="{809FD0A5-C8FA-4DFF-973E-C8C5D38AF4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00730">
              <a:off x="1759" y="2568"/>
              <a:ext cx="363" cy="23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1" name="Freeform 1269">
              <a:extLst>
                <a:ext uri="{FF2B5EF4-FFF2-40B4-BE49-F238E27FC236}">
                  <a16:creationId xmlns:a16="http://schemas.microsoft.com/office/drawing/2014/main" id="{376ABA6D-852B-41AB-B011-17BADFB29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2523"/>
              <a:ext cx="589" cy="771"/>
            </a:xfrm>
            <a:custGeom>
              <a:avLst/>
              <a:gdLst>
                <a:gd name="T0" fmla="*/ 408 w 589"/>
                <a:gd name="T1" fmla="*/ 0 h 771"/>
                <a:gd name="T2" fmla="*/ 90 w 589"/>
                <a:gd name="T3" fmla="*/ 272 h 771"/>
                <a:gd name="T4" fmla="*/ 181 w 589"/>
                <a:gd name="T5" fmla="*/ 317 h 771"/>
                <a:gd name="T6" fmla="*/ 0 w 589"/>
                <a:gd name="T7" fmla="*/ 544 h 771"/>
                <a:gd name="T8" fmla="*/ 0 w 589"/>
                <a:gd name="T9" fmla="*/ 635 h 771"/>
                <a:gd name="T10" fmla="*/ 181 w 589"/>
                <a:gd name="T11" fmla="*/ 771 h 771"/>
                <a:gd name="T12" fmla="*/ 317 w 589"/>
                <a:gd name="T13" fmla="*/ 726 h 771"/>
                <a:gd name="T14" fmla="*/ 544 w 589"/>
                <a:gd name="T15" fmla="*/ 453 h 771"/>
                <a:gd name="T16" fmla="*/ 589 w 589"/>
                <a:gd name="T17" fmla="*/ 363 h 771"/>
                <a:gd name="T18" fmla="*/ 498 w 589"/>
                <a:gd name="T19" fmla="*/ 317 h 771"/>
                <a:gd name="T20" fmla="*/ 544 w 589"/>
                <a:gd name="T21" fmla="*/ 227 h 771"/>
                <a:gd name="T22" fmla="*/ 544 w 589"/>
                <a:gd name="T23" fmla="*/ 91 h 771"/>
                <a:gd name="T24" fmla="*/ 408 w 589"/>
                <a:gd name="T25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9" h="771">
                  <a:moveTo>
                    <a:pt x="408" y="0"/>
                  </a:moveTo>
                  <a:lnTo>
                    <a:pt x="90" y="272"/>
                  </a:lnTo>
                  <a:lnTo>
                    <a:pt x="181" y="317"/>
                  </a:lnTo>
                  <a:lnTo>
                    <a:pt x="0" y="544"/>
                  </a:lnTo>
                  <a:lnTo>
                    <a:pt x="0" y="635"/>
                  </a:lnTo>
                  <a:lnTo>
                    <a:pt x="181" y="771"/>
                  </a:lnTo>
                  <a:lnTo>
                    <a:pt x="317" y="726"/>
                  </a:lnTo>
                  <a:lnTo>
                    <a:pt x="544" y="453"/>
                  </a:lnTo>
                  <a:lnTo>
                    <a:pt x="589" y="363"/>
                  </a:lnTo>
                  <a:lnTo>
                    <a:pt x="498" y="317"/>
                  </a:lnTo>
                  <a:lnTo>
                    <a:pt x="544" y="227"/>
                  </a:lnTo>
                  <a:lnTo>
                    <a:pt x="544" y="91"/>
                  </a:lnTo>
                  <a:lnTo>
                    <a:pt x="408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>
                    <a:alpha val="60001"/>
                  </a:srgbClr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82" name="Oval 1270">
              <a:extLst>
                <a:ext uri="{FF2B5EF4-FFF2-40B4-BE49-F238E27FC236}">
                  <a16:creationId xmlns:a16="http://schemas.microsoft.com/office/drawing/2014/main" id="{981BF76A-BFBC-4ADB-BABF-2CA9540469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658"/>
              <a:ext cx="182" cy="182"/>
            </a:xfrm>
            <a:prstGeom prst="ellips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3" name="Oval 1271">
              <a:extLst>
                <a:ext uri="{FF2B5EF4-FFF2-40B4-BE49-F238E27FC236}">
                  <a16:creationId xmlns:a16="http://schemas.microsoft.com/office/drawing/2014/main" id="{671429D1-04E1-47DE-A7F0-B5CD2DA34A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8" y="2726"/>
              <a:ext cx="46" cy="46"/>
            </a:xfrm>
            <a:prstGeom prst="ellipse">
              <a:avLst/>
            </a:prstGeom>
            <a:solidFill>
              <a:srgbClr val="333333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4" name="Oval 1272">
              <a:extLst>
                <a:ext uri="{FF2B5EF4-FFF2-40B4-BE49-F238E27FC236}">
                  <a16:creationId xmlns:a16="http://schemas.microsoft.com/office/drawing/2014/main" id="{4667B531-586B-496C-927D-CBB40612BE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" y="2634"/>
              <a:ext cx="46" cy="46"/>
            </a:xfrm>
            <a:prstGeom prst="ellipse">
              <a:avLst/>
            </a:prstGeom>
            <a:solidFill>
              <a:srgbClr val="333333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5" name="Oval 1273">
              <a:extLst>
                <a:ext uri="{FF2B5EF4-FFF2-40B4-BE49-F238E27FC236}">
                  <a16:creationId xmlns:a16="http://schemas.microsoft.com/office/drawing/2014/main" id="{939178C6-53FA-4923-84EC-BEBFD067A7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5" y="3010"/>
              <a:ext cx="46" cy="46"/>
            </a:xfrm>
            <a:prstGeom prst="ellipse">
              <a:avLst/>
            </a:prstGeom>
            <a:solidFill>
              <a:srgbClr val="333333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6" name="Oval 1274">
              <a:extLst>
                <a:ext uri="{FF2B5EF4-FFF2-40B4-BE49-F238E27FC236}">
                  <a16:creationId xmlns:a16="http://schemas.microsoft.com/office/drawing/2014/main" id="{1BCCD2B7-CDA7-4138-A53B-39FF0E04D2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430" y="1831"/>
              <a:ext cx="159" cy="159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7" name="Oval 1275">
              <a:extLst>
                <a:ext uri="{FF2B5EF4-FFF2-40B4-BE49-F238E27FC236}">
                  <a16:creationId xmlns:a16="http://schemas.microsoft.com/office/drawing/2014/main" id="{32915400-AC27-4299-9EDC-1848DA55A1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482" y="1880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88" name="Group 1276">
              <a:extLst>
                <a:ext uri="{FF2B5EF4-FFF2-40B4-BE49-F238E27FC236}">
                  <a16:creationId xmlns:a16="http://schemas.microsoft.com/office/drawing/2014/main" id="{781272F4-3CA4-4401-9BB6-60397711FC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2" y="1700"/>
              <a:ext cx="57" cy="422"/>
              <a:chOff x="1482" y="1699"/>
              <a:chExt cx="57" cy="422"/>
            </a:xfrm>
          </p:grpSpPr>
          <p:sp>
            <p:nvSpPr>
              <p:cNvPr id="14589" name="Oval 1277">
                <a:extLst>
                  <a:ext uri="{FF2B5EF4-FFF2-40B4-BE49-F238E27FC236}">
                    <a16:creationId xmlns:a16="http://schemas.microsoft.com/office/drawing/2014/main" id="{18D251CE-7D81-4969-A0FA-B008E9BC4D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82" y="206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0" name="Oval 1278">
                <a:extLst>
                  <a:ext uri="{FF2B5EF4-FFF2-40B4-BE49-F238E27FC236}">
                    <a16:creationId xmlns:a16="http://schemas.microsoft.com/office/drawing/2014/main" id="{6CE71FE9-3153-4F0B-84CC-811BECAC7A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82" y="169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91" name="Group 1279">
              <a:extLst>
                <a:ext uri="{FF2B5EF4-FFF2-40B4-BE49-F238E27FC236}">
                  <a16:creationId xmlns:a16="http://schemas.microsoft.com/office/drawing/2014/main" id="{69C1C8C8-FFA3-4A32-B64F-9CEB9FE922E6}"/>
                </a:ext>
              </a:extLst>
            </p:cNvPr>
            <p:cNvGrpSpPr>
              <a:grpSpLocks/>
            </p:cNvGrpSpPr>
            <p:nvPr/>
          </p:nvGrpSpPr>
          <p:grpSpPr bwMode="auto">
            <a:xfrm rot="3600000">
              <a:off x="1482" y="1701"/>
              <a:ext cx="57" cy="422"/>
              <a:chOff x="1482" y="1699"/>
              <a:chExt cx="57" cy="422"/>
            </a:xfrm>
          </p:grpSpPr>
          <p:sp>
            <p:nvSpPr>
              <p:cNvPr id="14592" name="Oval 1280">
                <a:extLst>
                  <a:ext uri="{FF2B5EF4-FFF2-40B4-BE49-F238E27FC236}">
                    <a16:creationId xmlns:a16="http://schemas.microsoft.com/office/drawing/2014/main" id="{0E88D59B-EDB1-4AB3-ACBD-91955B7607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82" y="206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3" name="Oval 1281">
                <a:extLst>
                  <a:ext uri="{FF2B5EF4-FFF2-40B4-BE49-F238E27FC236}">
                    <a16:creationId xmlns:a16="http://schemas.microsoft.com/office/drawing/2014/main" id="{95911435-2B48-4CE6-BFA7-1471661C8B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82" y="169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94" name="Group 1282">
              <a:extLst>
                <a:ext uri="{FF2B5EF4-FFF2-40B4-BE49-F238E27FC236}">
                  <a16:creationId xmlns:a16="http://schemas.microsoft.com/office/drawing/2014/main" id="{88458361-6172-435A-B2E6-4367E6B553DA}"/>
                </a:ext>
              </a:extLst>
            </p:cNvPr>
            <p:cNvGrpSpPr>
              <a:grpSpLocks/>
            </p:cNvGrpSpPr>
            <p:nvPr/>
          </p:nvGrpSpPr>
          <p:grpSpPr bwMode="auto">
            <a:xfrm rot="-3600000">
              <a:off x="1482" y="1701"/>
              <a:ext cx="57" cy="422"/>
              <a:chOff x="1482" y="1699"/>
              <a:chExt cx="57" cy="422"/>
            </a:xfrm>
          </p:grpSpPr>
          <p:sp>
            <p:nvSpPr>
              <p:cNvPr id="14595" name="Oval 1283">
                <a:extLst>
                  <a:ext uri="{FF2B5EF4-FFF2-40B4-BE49-F238E27FC236}">
                    <a16:creationId xmlns:a16="http://schemas.microsoft.com/office/drawing/2014/main" id="{E95A9E8D-2A6B-4371-B915-D6E2357035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82" y="206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6" name="Oval 1284">
                <a:extLst>
                  <a:ext uri="{FF2B5EF4-FFF2-40B4-BE49-F238E27FC236}">
                    <a16:creationId xmlns:a16="http://schemas.microsoft.com/office/drawing/2014/main" id="{78E38F78-16D3-4188-BBF3-85C84E5537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82" y="169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7AACDE00-A3FA-486E-A5BC-6FD359965D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パソコン周辺機器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5816379A-3AB3-469F-AC6E-F704096E45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外付け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9220" name="Text Box 4">
            <a:extLst>
              <a:ext uri="{FF2B5EF4-FFF2-40B4-BE49-F238E27FC236}">
                <a16:creationId xmlns:a16="http://schemas.microsoft.com/office/drawing/2014/main" id="{1CFB8DEC-1498-4AC1-B872-EBCFE2582E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外付け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9221" name="Text Box 5">
            <a:extLst>
              <a:ext uri="{FF2B5EF4-FFF2-40B4-BE49-F238E27FC236}">
                <a16:creationId xmlns:a16="http://schemas.microsoft.com/office/drawing/2014/main" id="{35E7CF21-DC96-4277-8BA6-D29C72C8D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外付け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9222" name="Text Box 6">
            <a:extLst>
              <a:ext uri="{FF2B5EF4-FFF2-40B4-BE49-F238E27FC236}">
                <a16:creationId xmlns:a16="http://schemas.microsoft.com/office/drawing/2014/main" id="{558DF2A5-0F72-4405-B02E-52BF5FC01C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外付け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9223" name="Text Box 7">
            <a:extLst>
              <a:ext uri="{FF2B5EF4-FFF2-40B4-BE49-F238E27FC236}">
                <a16:creationId xmlns:a16="http://schemas.microsoft.com/office/drawing/2014/main" id="{778F6B32-BF07-4A91-B9FB-C680971758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外付け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14402" name="Text Box 1090">
            <a:extLst>
              <a:ext uri="{FF2B5EF4-FFF2-40B4-BE49-F238E27FC236}">
                <a16:creationId xmlns:a16="http://schemas.microsoft.com/office/drawing/2014/main" id="{90B40459-0E24-43BC-B64C-451377952B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外付け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14403" name="Text Box 1091">
            <a:extLst>
              <a:ext uri="{FF2B5EF4-FFF2-40B4-BE49-F238E27FC236}">
                <a16:creationId xmlns:a16="http://schemas.microsoft.com/office/drawing/2014/main" id="{0671CB89-F5F7-4770-AF21-C67FA4DB03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外付け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14404" name="Text Box 1092">
            <a:extLst>
              <a:ext uri="{FF2B5EF4-FFF2-40B4-BE49-F238E27FC236}">
                <a16:creationId xmlns:a16="http://schemas.microsoft.com/office/drawing/2014/main" id="{31F0C0A4-C44E-4A3F-AD65-1324E7021D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外付け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14405" name="Text Box 1093">
            <a:extLst>
              <a:ext uri="{FF2B5EF4-FFF2-40B4-BE49-F238E27FC236}">
                <a16:creationId xmlns:a16="http://schemas.microsoft.com/office/drawing/2014/main" id="{BC517647-C104-4D90-AB97-18403DF7B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内蔵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14406" name="Text Box 1094">
            <a:extLst>
              <a:ext uri="{FF2B5EF4-FFF2-40B4-BE49-F238E27FC236}">
                <a16:creationId xmlns:a16="http://schemas.microsoft.com/office/drawing/2014/main" id="{6E202A56-D8DE-4E85-9974-9CE14B6A32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ポータブル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14412" name="Text Box 1100">
            <a:extLst>
              <a:ext uri="{FF2B5EF4-FFF2-40B4-BE49-F238E27FC236}">
                <a16:creationId xmlns:a16="http://schemas.microsoft.com/office/drawing/2014/main" id="{CD54169A-ED92-409F-9261-2B39FDE5F2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ポータブル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14413" name="Text Box 1101">
            <a:extLst>
              <a:ext uri="{FF2B5EF4-FFF2-40B4-BE49-F238E27FC236}">
                <a16:creationId xmlns:a16="http://schemas.microsoft.com/office/drawing/2014/main" id="{325D625E-AA10-45AC-9D3B-BB72298C6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ポータブル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14414" name="Text Box 1102">
            <a:extLst>
              <a:ext uri="{FF2B5EF4-FFF2-40B4-BE49-F238E27FC236}">
                <a16:creationId xmlns:a16="http://schemas.microsoft.com/office/drawing/2014/main" id="{C4E41269-F1B2-44E0-9075-A12A14A08C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ポータブル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14415" name="Text Box 1103">
            <a:extLst>
              <a:ext uri="{FF2B5EF4-FFF2-40B4-BE49-F238E27FC236}">
                <a16:creationId xmlns:a16="http://schemas.microsoft.com/office/drawing/2014/main" id="{27DD0EB5-7C05-4DFA-B948-6BFE78BE33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ポータブル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sp>
        <p:nvSpPr>
          <p:cNvPr id="14416" name="Text Box 1104">
            <a:extLst>
              <a:ext uri="{FF2B5EF4-FFF2-40B4-BE49-F238E27FC236}">
                <a16:creationId xmlns:a16="http://schemas.microsoft.com/office/drawing/2014/main" id="{32C8D67F-E782-4436-B763-D9C732DCA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ポータブル</a:t>
            </a:r>
            <a:r>
              <a:rPr lang="en-US" altLang="ja-JP" sz="800">
                <a:ea typeface="メイリオ" panose="020B0604030504040204" pitchFamily="50" charset="-128"/>
              </a:rPr>
              <a:t>HDD</a:t>
            </a:r>
          </a:p>
        </p:txBody>
      </p:sp>
      <p:grpSp>
        <p:nvGrpSpPr>
          <p:cNvPr id="14418" name="Group 1106">
            <a:extLst>
              <a:ext uri="{FF2B5EF4-FFF2-40B4-BE49-F238E27FC236}">
                <a16:creationId xmlns:a16="http://schemas.microsoft.com/office/drawing/2014/main" id="{0263C98E-D3CC-4F44-8D4D-7582540725DB}"/>
              </a:ext>
            </a:extLst>
          </p:cNvPr>
          <p:cNvGrpSpPr>
            <a:grpSpLocks/>
          </p:cNvGrpSpPr>
          <p:nvPr/>
        </p:nvGrpSpPr>
        <p:grpSpPr bwMode="auto">
          <a:xfrm>
            <a:off x="920750" y="908050"/>
            <a:ext cx="454025" cy="1441450"/>
            <a:chOff x="1396" y="300"/>
            <a:chExt cx="500" cy="1588"/>
          </a:xfrm>
        </p:grpSpPr>
        <p:sp>
          <p:nvSpPr>
            <p:cNvPr id="14419" name="Rectangle 1107">
              <a:extLst>
                <a:ext uri="{FF2B5EF4-FFF2-40B4-BE49-F238E27FC236}">
                  <a16:creationId xmlns:a16="http://schemas.microsoft.com/office/drawing/2014/main" id="{8BBE1236-53D3-499A-B5BB-BACB4C4E4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300"/>
              <a:ext cx="499" cy="1588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6078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0" name="Rectangle 1108">
              <a:extLst>
                <a:ext uri="{FF2B5EF4-FFF2-40B4-BE49-F238E27FC236}">
                  <a16:creationId xmlns:a16="http://schemas.microsoft.com/office/drawing/2014/main" id="{DCB4F31C-EF4E-4D6F-B1D8-C96D93C87E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300"/>
              <a:ext cx="46" cy="158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1" name="Rectangle 1109">
              <a:extLst>
                <a:ext uri="{FF2B5EF4-FFF2-40B4-BE49-F238E27FC236}">
                  <a16:creationId xmlns:a16="http://schemas.microsoft.com/office/drawing/2014/main" id="{41CA34A1-D376-4D3C-840A-91999F4E92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300"/>
              <a:ext cx="91" cy="1588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2" name="Rectangle 1110">
              <a:extLst>
                <a:ext uri="{FF2B5EF4-FFF2-40B4-BE49-F238E27FC236}">
                  <a16:creationId xmlns:a16="http://schemas.microsoft.com/office/drawing/2014/main" id="{4D0A3EE4-A13F-4538-BCF1-8D1377203E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00"/>
              <a:ext cx="91" cy="1588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3" name="Rectangle 1111">
              <a:extLst>
                <a:ext uri="{FF2B5EF4-FFF2-40B4-BE49-F238E27FC236}">
                  <a16:creationId xmlns:a16="http://schemas.microsoft.com/office/drawing/2014/main" id="{4061E547-813F-43CF-8E65-ADBA91423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797"/>
              <a:ext cx="136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424" name="Group 1112">
            <a:extLst>
              <a:ext uri="{FF2B5EF4-FFF2-40B4-BE49-F238E27FC236}">
                <a16:creationId xmlns:a16="http://schemas.microsoft.com/office/drawing/2014/main" id="{46E6E4F1-31E0-4EB7-A68A-C2C2E94E34D5}"/>
              </a:ext>
            </a:extLst>
          </p:cNvPr>
          <p:cNvGrpSpPr>
            <a:grpSpLocks/>
          </p:cNvGrpSpPr>
          <p:nvPr/>
        </p:nvGrpSpPr>
        <p:grpSpPr bwMode="auto">
          <a:xfrm>
            <a:off x="4737100" y="908050"/>
            <a:ext cx="427038" cy="1441450"/>
            <a:chOff x="2122" y="300"/>
            <a:chExt cx="725" cy="2450"/>
          </a:xfrm>
        </p:grpSpPr>
        <p:sp>
          <p:nvSpPr>
            <p:cNvPr id="14425" name="Rectangle 1113">
              <a:extLst>
                <a:ext uri="{FF2B5EF4-FFF2-40B4-BE49-F238E27FC236}">
                  <a16:creationId xmlns:a16="http://schemas.microsoft.com/office/drawing/2014/main" id="{D33DF8DD-1E33-43E5-B5AE-10F180F6BC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300"/>
              <a:ext cx="45" cy="2450"/>
            </a:xfrm>
            <a:prstGeom prst="rect">
              <a:avLst/>
            </a:prstGeom>
            <a:gradFill rotWithShape="1">
              <a:gsLst>
                <a:gs pos="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6" name="Rectangle 1114">
              <a:extLst>
                <a:ext uri="{FF2B5EF4-FFF2-40B4-BE49-F238E27FC236}">
                  <a16:creationId xmlns:a16="http://schemas.microsoft.com/office/drawing/2014/main" id="{11659FBD-4CD1-43CA-8DFA-042964774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300"/>
              <a:ext cx="45" cy="2450"/>
            </a:xfrm>
            <a:prstGeom prst="rect">
              <a:avLst/>
            </a:prstGeom>
            <a:gradFill rotWithShape="1">
              <a:gsLst>
                <a:gs pos="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7" name="Rectangle 1115">
              <a:extLst>
                <a:ext uri="{FF2B5EF4-FFF2-40B4-BE49-F238E27FC236}">
                  <a16:creationId xmlns:a16="http://schemas.microsoft.com/office/drawing/2014/main" id="{22F1B399-D26D-427A-9C0B-9D33B8697A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00"/>
              <a:ext cx="635" cy="4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41176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8" name="Rectangle 1116">
              <a:extLst>
                <a:ext uri="{FF2B5EF4-FFF2-40B4-BE49-F238E27FC236}">
                  <a16:creationId xmlns:a16="http://schemas.microsoft.com/office/drawing/2014/main" id="{D91235DB-3CB5-42E8-916B-816B33F430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46"/>
              <a:ext cx="635" cy="181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9" name="Rectangle 1117">
              <a:extLst>
                <a:ext uri="{FF2B5EF4-FFF2-40B4-BE49-F238E27FC236}">
                  <a16:creationId xmlns:a16="http://schemas.microsoft.com/office/drawing/2014/main" id="{A5743DE1-6475-41C1-8C46-A5FC2227A3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659"/>
              <a:ext cx="635" cy="91"/>
            </a:xfrm>
            <a:prstGeom prst="rect">
              <a:avLst/>
            </a:prstGeom>
            <a:gradFill rotWithShape="1">
              <a:gsLst>
                <a:gs pos="0">
                  <a:schemeClr val="tx2">
                    <a:gamma/>
                    <a:tint val="72941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0" name="Rectangle 1118">
              <a:extLst>
                <a:ext uri="{FF2B5EF4-FFF2-40B4-BE49-F238E27FC236}">
                  <a16:creationId xmlns:a16="http://schemas.microsoft.com/office/drawing/2014/main" id="{BF337328-1D65-4304-A5EB-F3EAC7AA6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160"/>
              <a:ext cx="635" cy="49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1" name="Rectangle 1119">
              <a:extLst>
                <a:ext uri="{FF2B5EF4-FFF2-40B4-BE49-F238E27FC236}">
                  <a16:creationId xmlns:a16="http://schemas.microsoft.com/office/drawing/2014/main" id="{99E0219F-2C1C-4AC5-A0BA-B2A6F6817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160"/>
              <a:ext cx="635" cy="4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41176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32" name="Group 1120">
              <a:extLst>
                <a:ext uri="{FF2B5EF4-FFF2-40B4-BE49-F238E27FC236}">
                  <a16:creationId xmlns:a16="http://schemas.microsoft.com/office/drawing/2014/main" id="{0465E785-EA85-4C15-AC79-FC7D48BB14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7" y="2205"/>
              <a:ext cx="635" cy="454"/>
              <a:chOff x="2213" y="2205"/>
              <a:chExt cx="1106" cy="454"/>
            </a:xfrm>
          </p:grpSpPr>
          <p:grpSp>
            <p:nvGrpSpPr>
              <p:cNvPr id="14433" name="Group 1121">
                <a:extLst>
                  <a:ext uri="{FF2B5EF4-FFF2-40B4-BE49-F238E27FC236}">
                    <a16:creationId xmlns:a16="http://schemas.microsoft.com/office/drawing/2014/main" id="{0A75FB36-0033-4498-BC1C-D7AA1458A3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75" y="2205"/>
                <a:ext cx="544" cy="454"/>
                <a:chOff x="3211" y="2115"/>
                <a:chExt cx="1178" cy="861"/>
              </a:xfrm>
            </p:grpSpPr>
            <p:sp>
              <p:nvSpPr>
                <p:cNvPr id="14434" name="Rectangle 1122">
                  <a:extLst>
                    <a:ext uri="{FF2B5EF4-FFF2-40B4-BE49-F238E27FC236}">
                      <a16:creationId xmlns:a16="http://schemas.microsoft.com/office/drawing/2014/main" id="{D6231132-E641-4EF4-A3B7-7F5EFD21F9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11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35" name="Rectangle 1123">
                  <a:extLst>
                    <a:ext uri="{FF2B5EF4-FFF2-40B4-BE49-F238E27FC236}">
                      <a16:creationId xmlns:a16="http://schemas.microsoft.com/office/drawing/2014/main" id="{8BA82677-652C-40D7-9610-D1F6A7ACB7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47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36" name="Rectangle 1124">
                  <a:extLst>
                    <a:ext uri="{FF2B5EF4-FFF2-40B4-BE49-F238E27FC236}">
                      <a16:creationId xmlns:a16="http://schemas.microsoft.com/office/drawing/2014/main" id="{275413A1-D12C-42DD-BC1B-B85DF283F9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3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37" name="Rectangle 1125">
                  <a:extLst>
                    <a:ext uri="{FF2B5EF4-FFF2-40B4-BE49-F238E27FC236}">
                      <a16:creationId xmlns:a16="http://schemas.microsoft.com/office/drawing/2014/main" id="{26094686-4640-4DB2-9959-8AB3B7544E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9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38" name="Rectangle 1126">
                  <a:extLst>
                    <a:ext uri="{FF2B5EF4-FFF2-40B4-BE49-F238E27FC236}">
                      <a16:creationId xmlns:a16="http://schemas.microsoft.com/office/drawing/2014/main" id="{E552C197-0B6C-4956-9770-9708D0D99B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55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39" name="Rectangle 1127">
                  <a:extLst>
                    <a:ext uri="{FF2B5EF4-FFF2-40B4-BE49-F238E27FC236}">
                      <a16:creationId xmlns:a16="http://schemas.microsoft.com/office/drawing/2014/main" id="{1F7CE39B-074A-462D-95F6-5095CB260A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91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0" name="Rectangle 1128">
                  <a:extLst>
                    <a:ext uri="{FF2B5EF4-FFF2-40B4-BE49-F238E27FC236}">
                      <a16:creationId xmlns:a16="http://schemas.microsoft.com/office/drawing/2014/main" id="{90EFE3EA-A0E3-4938-BF0A-AE1450D778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27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1" name="Rectangle 1129">
                  <a:extLst>
                    <a:ext uri="{FF2B5EF4-FFF2-40B4-BE49-F238E27FC236}">
                      <a16:creationId xmlns:a16="http://schemas.microsoft.com/office/drawing/2014/main" id="{B09C06D1-EBEE-47D5-B71D-EE822C7214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3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2" name="Rectangle 1130">
                  <a:extLst>
                    <a:ext uri="{FF2B5EF4-FFF2-40B4-BE49-F238E27FC236}">
                      <a16:creationId xmlns:a16="http://schemas.microsoft.com/office/drawing/2014/main" id="{104EAE4C-4870-4D4E-A15A-88AC5FA49D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9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43" name="Group 1131">
                <a:extLst>
                  <a:ext uri="{FF2B5EF4-FFF2-40B4-BE49-F238E27FC236}">
                    <a16:creationId xmlns:a16="http://schemas.microsoft.com/office/drawing/2014/main" id="{FD67A522-3E0D-4AA6-93A2-18776FD8EB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13" y="2205"/>
                <a:ext cx="544" cy="454"/>
                <a:chOff x="3211" y="2115"/>
                <a:chExt cx="1178" cy="861"/>
              </a:xfrm>
            </p:grpSpPr>
            <p:sp>
              <p:nvSpPr>
                <p:cNvPr id="14444" name="Rectangle 1132">
                  <a:extLst>
                    <a:ext uri="{FF2B5EF4-FFF2-40B4-BE49-F238E27FC236}">
                      <a16:creationId xmlns:a16="http://schemas.microsoft.com/office/drawing/2014/main" id="{564931F2-36E0-494D-9D60-10B8471829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11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5" name="Rectangle 1133">
                  <a:extLst>
                    <a:ext uri="{FF2B5EF4-FFF2-40B4-BE49-F238E27FC236}">
                      <a16:creationId xmlns:a16="http://schemas.microsoft.com/office/drawing/2014/main" id="{C038B760-FFF4-48D5-B605-EC73B91A8E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47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6" name="Rectangle 1134">
                  <a:extLst>
                    <a:ext uri="{FF2B5EF4-FFF2-40B4-BE49-F238E27FC236}">
                      <a16:creationId xmlns:a16="http://schemas.microsoft.com/office/drawing/2014/main" id="{ABE2218A-BE87-4AF9-AE24-7A9727453E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3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7" name="Rectangle 1135">
                  <a:extLst>
                    <a:ext uri="{FF2B5EF4-FFF2-40B4-BE49-F238E27FC236}">
                      <a16:creationId xmlns:a16="http://schemas.microsoft.com/office/drawing/2014/main" id="{EAC92A4C-32D2-47F1-A787-0B4E6FE1FC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9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8" name="Rectangle 1136">
                  <a:extLst>
                    <a:ext uri="{FF2B5EF4-FFF2-40B4-BE49-F238E27FC236}">
                      <a16:creationId xmlns:a16="http://schemas.microsoft.com/office/drawing/2014/main" id="{4A95965B-7396-4287-84BD-4D0F43356F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55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49" name="Rectangle 1137">
                  <a:extLst>
                    <a:ext uri="{FF2B5EF4-FFF2-40B4-BE49-F238E27FC236}">
                      <a16:creationId xmlns:a16="http://schemas.microsoft.com/office/drawing/2014/main" id="{0F67C397-BED2-4204-800B-9A1D227484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91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50" name="Rectangle 1138">
                  <a:extLst>
                    <a:ext uri="{FF2B5EF4-FFF2-40B4-BE49-F238E27FC236}">
                      <a16:creationId xmlns:a16="http://schemas.microsoft.com/office/drawing/2014/main" id="{544133D9-76D8-4DF5-A780-3F1B50D069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27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51" name="Rectangle 1139">
                  <a:extLst>
                    <a:ext uri="{FF2B5EF4-FFF2-40B4-BE49-F238E27FC236}">
                      <a16:creationId xmlns:a16="http://schemas.microsoft.com/office/drawing/2014/main" id="{82CF4618-A586-445C-AD5B-E5C27316D5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3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52" name="Rectangle 1140">
                  <a:extLst>
                    <a:ext uri="{FF2B5EF4-FFF2-40B4-BE49-F238E27FC236}">
                      <a16:creationId xmlns:a16="http://schemas.microsoft.com/office/drawing/2014/main" id="{0C0B34C3-A3AB-4A07-B659-F46028458B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9" y="2115"/>
                  <a:ext cx="90" cy="86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25490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25490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453" name="Group 1141">
            <a:extLst>
              <a:ext uri="{FF2B5EF4-FFF2-40B4-BE49-F238E27FC236}">
                <a16:creationId xmlns:a16="http://schemas.microsoft.com/office/drawing/2014/main" id="{9EEDF46C-621C-452D-AB14-6DEE48894A06}"/>
              </a:ext>
            </a:extLst>
          </p:cNvPr>
          <p:cNvGrpSpPr>
            <a:grpSpLocks/>
          </p:cNvGrpSpPr>
          <p:nvPr/>
        </p:nvGrpSpPr>
        <p:grpSpPr bwMode="auto">
          <a:xfrm>
            <a:off x="6608763" y="908050"/>
            <a:ext cx="481012" cy="1443038"/>
            <a:chOff x="1079" y="2069"/>
            <a:chExt cx="590" cy="1770"/>
          </a:xfrm>
        </p:grpSpPr>
        <p:sp>
          <p:nvSpPr>
            <p:cNvPr id="14454" name="Rectangle 1142">
              <a:extLst>
                <a:ext uri="{FF2B5EF4-FFF2-40B4-BE49-F238E27FC236}">
                  <a16:creationId xmlns:a16="http://schemas.microsoft.com/office/drawing/2014/main" id="{78E4E7D0-4639-4C4F-8329-89799CEFA1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069"/>
              <a:ext cx="590" cy="1769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5" name="Rectangle 1143">
              <a:extLst>
                <a:ext uri="{FF2B5EF4-FFF2-40B4-BE49-F238E27FC236}">
                  <a16:creationId xmlns:a16="http://schemas.microsoft.com/office/drawing/2014/main" id="{16425088-6FCC-4338-A63F-F4C3639379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069"/>
              <a:ext cx="25" cy="1769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7255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6" name="Rectangle 1144">
              <a:extLst>
                <a:ext uri="{FF2B5EF4-FFF2-40B4-BE49-F238E27FC236}">
                  <a16:creationId xmlns:a16="http://schemas.microsoft.com/office/drawing/2014/main" id="{D41A94E5-8D29-4058-ACBE-8DC3091B0F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4" y="2069"/>
              <a:ext cx="25" cy="1769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7255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7" name="Rectangle 1145">
              <a:extLst>
                <a:ext uri="{FF2B5EF4-FFF2-40B4-BE49-F238E27FC236}">
                  <a16:creationId xmlns:a16="http://schemas.microsoft.com/office/drawing/2014/main" id="{F4A353E2-E5A1-4386-AAAD-ADBEEABED4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341"/>
              <a:ext cx="317" cy="91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8" name="Rectangle 1146">
              <a:extLst>
                <a:ext uri="{FF2B5EF4-FFF2-40B4-BE49-F238E27FC236}">
                  <a16:creationId xmlns:a16="http://schemas.microsoft.com/office/drawing/2014/main" id="{332F3E27-E990-4A0B-A64D-8E4044AE8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069"/>
              <a:ext cx="590" cy="91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60001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9" name="Rectangle 1147">
              <a:extLst>
                <a:ext uri="{FF2B5EF4-FFF2-40B4-BE49-F238E27FC236}">
                  <a16:creationId xmlns:a16="http://schemas.microsoft.com/office/drawing/2014/main" id="{C7945697-BF55-43B6-B0C0-BBC3CD4563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79" y="3748"/>
              <a:ext cx="590" cy="91"/>
            </a:xfrm>
            <a:prstGeom prst="rect">
              <a:avLst/>
            </a:prstGeom>
            <a:gradFill rotWithShape="1">
              <a:gsLst>
                <a:gs pos="0">
                  <a:schemeClr val="tx1">
                    <a:alpha val="60001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0" name="Rectangle 1148">
              <a:extLst>
                <a:ext uri="{FF2B5EF4-FFF2-40B4-BE49-F238E27FC236}">
                  <a16:creationId xmlns:a16="http://schemas.microsoft.com/office/drawing/2014/main" id="{28772EF7-ABF6-4381-9A03-45B2E2D1BE7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15" y="2387"/>
              <a:ext cx="318" cy="4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461" name="Group 1149">
            <a:extLst>
              <a:ext uri="{FF2B5EF4-FFF2-40B4-BE49-F238E27FC236}">
                <a16:creationId xmlns:a16="http://schemas.microsoft.com/office/drawing/2014/main" id="{594F4CF6-A837-4233-B66E-E5C540070028}"/>
              </a:ext>
            </a:extLst>
          </p:cNvPr>
          <p:cNvGrpSpPr>
            <a:grpSpLocks/>
          </p:cNvGrpSpPr>
          <p:nvPr/>
        </p:nvGrpSpPr>
        <p:grpSpPr bwMode="auto">
          <a:xfrm>
            <a:off x="8408988" y="908050"/>
            <a:ext cx="517525" cy="1441450"/>
            <a:chOff x="1850" y="2069"/>
            <a:chExt cx="635" cy="1769"/>
          </a:xfrm>
        </p:grpSpPr>
        <p:sp>
          <p:nvSpPr>
            <p:cNvPr id="14462" name="AutoShape 1150">
              <a:extLst>
                <a:ext uri="{FF2B5EF4-FFF2-40B4-BE49-F238E27FC236}">
                  <a16:creationId xmlns:a16="http://schemas.microsoft.com/office/drawing/2014/main" id="{1AE91167-5FC8-49DB-BA46-78976558C7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069"/>
              <a:ext cx="635" cy="1769"/>
            </a:xfrm>
            <a:prstGeom prst="roundRect">
              <a:avLst>
                <a:gd name="adj" fmla="val 11338"/>
              </a:avLst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3" name="Rectangle 1151">
              <a:extLst>
                <a:ext uri="{FF2B5EF4-FFF2-40B4-BE49-F238E27FC236}">
                  <a16:creationId xmlns:a16="http://schemas.microsoft.com/office/drawing/2014/main" id="{A10CDFA3-7D3A-4F73-A7C8-68FE160E91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115"/>
              <a:ext cx="635" cy="167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64" name="Group 1152">
              <a:extLst>
                <a:ext uri="{FF2B5EF4-FFF2-40B4-BE49-F238E27FC236}">
                  <a16:creationId xmlns:a16="http://schemas.microsoft.com/office/drawing/2014/main" id="{70029CDA-E627-4F2A-A3A0-775400BDC7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0" y="2091"/>
              <a:ext cx="635" cy="1724"/>
              <a:chOff x="1850" y="2069"/>
              <a:chExt cx="635" cy="1769"/>
            </a:xfrm>
          </p:grpSpPr>
          <p:sp>
            <p:nvSpPr>
              <p:cNvPr id="14465" name="AutoShape 1153">
                <a:extLst>
                  <a:ext uri="{FF2B5EF4-FFF2-40B4-BE49-F238E27FC236}">
                    <a16:creationId xmlns:a16="http://schemas.microsoft.com/office/drawing/2014/main" id="{D1BFC284-44C5-40AB-BA5F-EA6EAB4BD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069"/>
                <a:ext cx="45" cy="176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15686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6" name="AutoShape 1154">
                <a:extLst>
                  <a:ext uri="{FF2B5EF4-FFF2-40B4-BE49-F238E27FC236}">
                    <a16:creationId xmlns:a16="http://schemas.microsoft.com/office/drawing/2014/main" id="{1BD2106C-05C7-4703-B2BE-59EDF35D2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2069"/>
                <a:ext cx="45" cy="176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15686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67" name="Rectangle 1155">
              <a:extLst>
                <a:ext uri="{FF2B5EF4-FFF2-40B4-BE49-F238E27FC236}">
                  <a16:creationId xmlns:a16="http://schemas.microsoft.com/office/drawing/2014/main" id="{7EAC868D-FAAE-4E44-8B85-B54A7081F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3748"/>
              <a:ext cx="272" cy="9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8" name="Rectangle 1156">
              <a:extLst>
                <a:ext uri="{FF2B5EF4-FFF2-40B4-BE49-F238E27FC236}">
                  <a16:creationId xmlns:a16="http://schemas.microsoft.com/office/drawing/2014/main" id="{7DFC719C-3834-434C-9840-235EAEFDE36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31" y="2069"/>
              <a:ext cx="272" cy="9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9" name="Oval 1157">
              <a:extLst>
                <a:ext uri="{FF2B5EF4-FFF2-40B4-BE49-F238E27FC236}">
                  <a16:creationId xmlns:a16="http://schemas.microsoft.com/office/drawing/2014/main" id="{E663E327-1CD4-4C58-871B-1A25D5586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251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70" name="Group 1158">
              <a:extLst>
                <a:ext uri="{FF2B5EF4-FFF2-40B4-BE49-F238E27FC236}">
                  <a16:creationId xmlns:a16="http://schemas.microsoft.com/office/drawing/2014/main" id="{ACCFEC01-3606-4A67-8D00-291C4AA9E7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9" y="2478"/>
              <a:ext cx="136" cy="45"/>
              <a:chOff x="2122" y="2478"/>
              <a:chExt cx="136" cy="181"/>
            </a:xfrm>
          </p:grpSpPr>
          <p:sp>
            <p:nvSpPr>
              <p:cNvPr id="14471" name="Rectangle 1159">
                <a:extLst>
                  <a:ext uri="{FF2B5EF4-FFF2-40B4-BE49-F238E27FC236}">
                    <a16:creationId xmlns:a16="http://schemas.microsoft.com/office/drawing/2014/main" id="{85B3184D-D64B-47F9-A744-24782FC9D9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478"/>
                <a:ext cx="136" cy="90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2" name="Rectangle 1160">
                <a:extLst>
                  <a:ext uri="{FF2B5EF4-FFF2-40B4-BE49-F238E27FC236}">
                    <a16:creationId xmlns:a16="http://schemas.microsoft.com/office/drawing/2014/main" id="{385A3B80-C698-4D5C-ADBB-652D130123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614"/>
                <a:ext cx="136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73" name="Group 1161">
              <a:extLst>
                <a:ext uri="{FF2B5EF4-FFF2-40B4-BE49-F238E27FC236}">
                  <a16:creationId xmlns:a16="http://schemas.microsoft.com/office/drawing/2014/main" id="{541659B0-3001-4313-B6EF-B56FDCEDC3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9" y="2568"/>
              <a:ext cx="136" cy="45"/>
              <a:chOff x="2122" y="2478"/>
              <a:chExt cx="136" cy="181"/>
            </a:xfrm>
          </p:grpSpPr>
          <p:sp>
            <p:nvSpPr>
              <p:cNvPr id="14474" name="Rectangle 1162">
                <a:extLst>
                  <a:ext uri="{FF2B5EF4-FFF2-40B4-BE49-F238E27FC236}">
                    <a16:creationId xmlns:a16="http://schemas.microsoft.com/office/drawing/2014/main" id="{C08A55D9-2BC8-4687-8EB9-4ECF1438C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478"/>
                <a:ext cx="136" cy="90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5" name="Rectangle 1163">
                <a:extLst>
                  <a:ext uri="{FF2B5EF4-FFF2-40B4-BE49-F238E27FC236}">
                    <a16:creationId xmlns:a16="http://schemas.microsoft.com/office/drawing/2014/main" id="{4A285BB0-42AF-458D-B280-97067AC6D1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614"/>
                <a:ext cx="136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480" name="Group 1168">
            <a:extLst>
              <a:ext uri="{FF2B5EF4-FFF2-40B4-BE49-F238E27FC236}">
                <a16:creationId xmlns:a16="http://schemas.microsoft.com/office/drawing/2014/main" id="{04AE1139-E501-41BD-9E7C-D65DEE82F49A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3357563"/>
            <a:ext cx="1296988" cy="431800"/>
            <a:chOff x="353" y="2387"/>
            <a:chExt cx="2041" cy="680"/>
          </a:xfrm>
        </p:grpSpPr>
        <p:sp>
          <p:nvSpPr>
            <p:cNvPr id="14477" name="Rectangle 1165">
              <a:extLst>
                <a:ext uri="{FF2B5EF4-FFF2-40B4-BE49-F238E27FC236}">
                  <a16:creationId xmlns:a16="http://schemas.microsoft.com/office/drawing/2014/main" id="{5687CEC8-6CB5-4C13-97D8-930F3F0456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387"/>
              <a:ext cx="2041" cy="68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8" name="Rectangle 1166">
              <a:extLst>
                <a:ext uri="{FF2B5EF4-FFF2-40B4-BE49-F238E27FC236}">
                  <a16:creationId xmlns:a16="http://schemas.microsoft.com/office/drawing/2014/main" id="{BB7B240E-1DE0-476E-AFD1-B3C6AD456B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432"/>
              <a:ext cx="1951" cy="5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9" name="Rectangle 1167">
              <a:extLst>
                <a:ext uri="{FF2B5EF4-FFF2-40B4-BE49-F238E27FC236}">
                  <a16:creationId xmlns:a16="http://schemas.microsoft.com/office/drawing/2014/main" id="{EC8FD01F-9C45-4C38-9D8B-A0CEFF042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432"/>
              <a:ext cx="1951" cy="590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5000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481" name="Group 1169">
            <a:extLst>
              <a:ext uri="{FF2B5EF4-FFF2-40B4-BE49-F238E27FC236}">
                <a16:creationId xmlns:a16="http://schemas.microsoft.com/office/drawing/2014/main" id="{FF7DB0DA-4A7E-4531-8246-1B445E6ABD05}"/>
              </a:ext>
            </a:extLst>
          </p:cNvPr>
          <p:cNvGrpSpPr>
            <a:grpSpLocks/>
          </p:cNvGrpSpPr>
          <p:nvPr/>
        </p:nvGrpSpPr>
        <p:grpSpPr bwMode="auto">
          <a:xfrm>
            <a:off x="992188" y="2852738"/>
            <a:ext cx="452437" cy="1439862"/>
            <a:chOff x="444" y="1026"/>
            <a:chExt cx="726" cy="2313"/>
          </a:xfrm>
        </p:grpSpPr>
        <p:sp>
          <p:nvSpPr>
            <p:cNvPr id="14482" name="AutoShape 1170">
              <a:extLst>
                <a:ext uri="{FF2B5EF4-FFF2-40B4-BE49-F238E27FC236}">
                  <a16:creationId xmlns:a16="http://schemas.microsoft.com/office/drawing/2014/main" id="{5616A34A-D7CD-4FD1-A923-A95B208438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026"/>
              <a:ext cx="544" cy="217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3" name="AutoShape 1171">
              <a:extLst>
                <a:ext uri="{FF2B5EF4-FFF2-40B4-BE49-F238E27FC236}">
                  <a16:creationId xmlns:a16="http://schemas.microsoft.com/office/drawing/2014/main" id="{9431D31E-7B44-4E5F-A0BB-1E92C3B004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2886"/>
              <a:ext cx="544" cy="409"/>
            </a:xfrm>
            <a:prstGeom prst="bevel">
              <a:avLst>
                <a:gd name="adj" fmla="val 1958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4" name="AutoShape 1172">
              <a:extLst>
                <a:ext uri="{FF2B5EF4-FFF2-40B4-BE49-F238E27FC236}">
                  <a16:creationId xmlns:a16="http://schemas.microsoft.com/office/drawing/2014/main" id="{E9DEA4CB-B194-4023-B861-F48D1C6CAE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389"/>
              <a:ext cx="544" cy="1498"/>
            </a:xfrm>
            <a:prstGeom prst="bevel">
              <a:avLst>
                <a:gd name="adj" fmla="val 1653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5" name="Rectangle 1173">
              <a:extLst>
                <a:ext uri="{FF2B5EF4-FFF2-40B4-BE49-F238E27FC236}">
                  <a16:creationId xmlns:a16="http://schemas.microsoft.com/office/drawing/2014/main" id="{02A09815-1980-4EB3-94CF-B9BD67545C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1026"/>
              <a:ext cx="91" cy="231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6" name="Rectangle 1174">
              <a:extLst>
                <a:ext uri="{FF2B5EF4-FFF2-40B4-BE49-F238E27FC236}">
                  <a16:creationId xmlns:a16="http://schemas.microsoft.com/office/drawing/2014/main" id="{ECD71ED4-B749-4F05-91DE-AF93E5DC0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26"/>
              <a:ext cx="91" cy="231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7" name="AutoShape 1175">
              <a:extLst>
                <a:ext uri="{FF2B5EF4-FFF2-40B4-BE49-F238E27FC236}">
                  <a16:creationId xmlns:a16="http://schemas.microsoft.com/office/drawing/2014/main" id="{7FD2C36E-1DA7-4203-9397-4C44F1B49B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80" y="1842"/>
              <a:ext cx="453" cy="453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chemeClr val="tx2">
                    <a:gamma/>
                    <a:tint val="66667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8" name="AutoShape 1176">
              <a:extLst>
                <a:ext uri="{FF2B5EF4-FFF2-40B4-BE49-F238E27FC236}">
                  <a16:creationId xmlns:a16="http://schemas.microsoft.com/office/drawing/2014/main" id="{DA472B3A-345E-4E54-B72C-A1625BAA9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" y="1863"/>
              <a:ext cx="408" cy="409"/>
            </a:xfrm>
            <a:prstGeom prst="bevel">
              <a:avLst>
                <a:gd name="adj" fmla="val 4657"/>
              </a:avLst>
            </a:prstGeom>
            <a:gradFill rotWithShape="1">
              <a:gsLst>
                <a:gs pos="0">
                  <a:schemeClr val="tx2">
                    <a:gamma/>
                    <a:tint val="66667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9" name="Rectangle 1177">
              <a:extLst>
                <a:ext uri="{FF2B5EF4-FFF2-40B4-BE49-F238E27FC236}">
                  <a16:creationId xmlns:a16="http://schemas.microsoft.com/office/drawing/2014/main" id="{90AF3627-DB81-4C5D-B563-3BA1968C1C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886"/>
              <a:ext cx="91" cy="453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0" name="Rectangle 1178">
              <a:extLst>
                <a:ext uri="{FF2B5EF4-FFF2-40B4-BE49-F238E27FC236}">
                  <a16:creationId xmlns:a16="http://schemas.microsoft.com/office/drawing/2014/main" id="{36AD27A5-5776-4A9C-98CD-EBABD4445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886"/>
              <a:ext cx="91" cy="453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1" name="Rectangle 1179">
              <a:extLst>
                <a:ext uri="{FF2B5EF4-FFF2-40B4-BE49-F238E27FC236}">
                  <a16:creationId xmlns:a16="http://schemas.microsoft.com/office/drawing/2014/main" id="{85497AFE-7BC6-4003-A23F-09C05ADC7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1026"/>
              <a:ext cx="91" cy="363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2" name="Rectangle 1180">
              <a:extLst>
                <a:ext uri="{FF2B5EF4-FFF2-40B4-BE49-F238E27FC236}">
                  <a16:creationId xmlns:a16="http://schemas.microsoft.com/office/drawing/2014/main" id="{2D1B730C-F478-411F-8461-712B0825A3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26"/>
              <a:ext cx="91" cy="363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3" name="Rectangle 1181">
              <a:extLst>
                <a:ext uri="{FF2B5EF4-FFF2-40B4-BE49-F238E27FC236}">
                  <a16:creationId xmlns:a16="http://schemas.microsoft.com/office/drawing/2014/main" id="{2EF05392-E77B-4B2D-B626-53CEA65CEC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022"/>
              <a:ext cx="227" cy="136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4" name="Rectangle 1182">
              <a:extLst>
                <a:ext uri="{FF2B5EF4-FFF2-40B4-BE49-F238E27FC236}">
                  <a16:creationId xmlns:a16="http://schemas.microsoft.com/office/drawing/2014/main" id="{6E82AC35-4EFC-4E68-B32D-4ED4623A72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1162"/>
              <a:ext cx="227" cy="91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499" name="Group 1187">
            <a:extLst>
              <a:ext uri="{FF2B5EF4-FFF2-40B4-BE49-F238E27FC236}">
                <a16:creationId xmlns:a16="http://schemas.microsoft.com/office/drawing/2014/main" id="{4A9F0418-708A-4496-89C8-8447BF4D5AA1}"/>
              </a:ext>
            </a:extLst>
          </p:cNvPr>
          <p:cNvGrpSpPr>
            <a:grpSpLocks/>
          </p:cNvGrpSpPr>
          <p:nvPr/>
        </p:nvGrpSpPr>
        <p:grpSpPr bwMode="auto">
          <a:xfrm>
            <a:off x="8408988" y="5084763"/>
            <a:ext cx="561975" cy="936625"/>
            <a:chOff x="1941" y="1026"/>
            <a:chExt cx="680" cy="1134"/>
          </a:xfrm>
        </p:grpSpPr>
        <p:sp>
          <p:nvSpPr>
            <p:cNvPr id="14500" name="AutoShape 1188">
              <a:extLst>
                <a:ext uri="{FF2B5EF4-FFF2-40B4-BE49-F238E27FC236}">
                  <a16:creationId xmlns:a16="http://schemas.microsoft.com/office/drawing/2014/main" id="{C0019F10-6C02-4B19-8444-CD62C4B82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026"/>
              <a:ext cx="680" cy="1134"/>
            </a:xfrm>
            <a:prstGeom prst="roundRect">
              <a:avLst>
                <a:gd name="adj" fmla="val 9560"/>
              </a:avLst>
            </a:prstGeom>
            <a:gradFill rotWithShape="1">
              <a:gsLst>
                <a:gs pos="0">
                  <a:schemeClr val="bg1">
                    <a:gamma/>
                    <a:shade val="79216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79216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1" name="AutoShape 1189">
              <a:extLst>
                <a:ext uri="{FF2B5EF4-FFF2-40B4-BE49-F238E27FC236}">
                  <a16:creationId xmlns:a16="http://schemas.microsoft.com/office/drawing/2014/main" id="{5DE93A4A-F4C7-4F1C-A160-CA8AC225A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071"/>
              <a:ext cx="590" cy="1044"/>
            </a:xfrm>
            <a:prstGeom prst="roundRect">
              <a:avLst>
                <a:gd name="adj" fmla="val 956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44314"/>
                    <a:invGamma/>
                  </a:srgbClr>
                </a:gs>
              </a:gsLst>
              <a:lin ang="2700000" scaled="1"/>
            </a:gradFill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2" name="Rectangle 1190">
              <a:extLst>
                <a:ext uri="{FF2B5EF4-FFF2-40B4-BE49-F238E27FC236}">
                  <a16:creationId xmlns:a16="http://schemas.microsoft.com/office/drawing/2014/main" id="{ECFC7C69-2DBB-410E-8415-C47ECFBA6B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5" y="2024"/>
              <a:ext cx="273" cy="45"/>
            </a:xfrm>
            <a:prstGeom prst="rect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3" name="Rectangle 1191">
              <a:extLst>
                <a:ext uri="{FF2B5EF4-FFF2-40B4-BE49-F238E27FC236}">
                  <a16:creationId xmlns:a16="http://schemas.microsoft.com/office/drawing/2014/main" id="{BBAE9C8A-84BA-45B0-897E-6621894250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17"/>
              <a:ext cx="137" cy="45"/>
            </a:xfrm>
            <a:prstGeom prst="rect">
              <a:avLst/>
            </a:prstGeom>
            <a:solidFill>
              <a:srgbClr val="333333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04" name="Group 1192">
            <a:extLst>
              <a:ext uri="{FF2B5EF4-FFF2-40B4-BE49-F238E27FC236}">
                <a16:creationId xmlns:a16="http://schemas.microsoft.com/office/drawing/2014/main" id="{91FFC116-6E6F-4E4B-894B-0524C7194E9A}"/>
              </a:ext>
            </a:extLst>
          </p:cNvPr>
          <p:cNvGrpSpPr>
            <a:grpSpLocks/>
          </p:cNvGrpSpPr>
          <p:nvPr/>
        </p:nvGrpSpPr>
        <p:grpSpPr bwMode="auto">
          <a:xfrm>
            <a:off x="8408988" y="3068638"/>
            <a:ext cx="539750" cy="936625"/>
            <a:chOff x="1895" y="1525"/>
            <a:chExt cx="862" cy="1497"/>
          </a:xfrm>
        </p:grpSpPr>
        <p:sp>
          <p:nvSpPr>
            <p:cNvPr id="14505" name="AutoShape 1193">
              <a:extLst>
                <a:ext uri="{FF2B5EF4-FFF2-40B4-BE49-F238E27FC236}">
                  <a16:creationId xmlns:a16="http://schemas.microsoft.com/office/drawing/2014/main" id="{7E9FED42-6B1B-4ADE-A873-71C6C25B76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525"/>
              <a:ext cx="862" cy="1497"/>
            </a:xfrm>
            <a:prstGeom prst="roundRect">
              <a:avLst>
                <a:gd name="adj" fmla="val 487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6" name="AutoShape 1194">
              <a:extLst>
                <a:ext uri="{FF2B5EF4-FFF2-40B4-BE49-F238E27FC236}">
                  <a16:creationId xmlns:a16="http://schemas.microsoft.com/office/drawing/2014/main" id="{4BA1DE32-5B37-4C56-A50C-9D237AEBF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8" y="2864"/>
              <a:ext cx="816" cy="137"/>
            </a:xfrm>
            <a:prstGeom prst="roundRect">
              <a:avLst>
                <a:gd name="adj" fmla="val 3431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100000">
                  <a:srgbClr val="FFFFFF">
                    <a:alpha val="3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7" name="AutoShape 1195">
              <a:extLst>
                <a:ext uri="{FF2B5EF4-FFF2-40B4-BE49-F238E27FC236}">
                  <a16:creationId xmlns:a16="http://schemas.microsoft.com/office/drawing/2014/main" id="{C5CEFD4F-D929-4CCF-86E6-7172ADF0F4B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95" y="1525"/>
              <a:ext cx="544" cy="544"/>
            </a:xfrm>
            <a:prstGeom prst="rtTriangle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8" name="AutoShape 1196">
              <a:extLst>
                <a:ext uri="{FF2B5EF4-FFF2-40B4-BE49-F238E27FC236}">
                  <a16:creationId xmlns:a16="http://schemas.microsoft.com/office/drawing/2014/main" id="{0B3F29DB-4CCA-4F49-B817-140A5F1754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8" y="1776"/>
              <a:ext cx="816" cy="1225"/>
            </a:xfrm>
            <a:prstGeom prst="roundRect">
              <a:avLst>
                <a:gd name="adj" fmla="val 3431"/>
              </a:avLst>
            </a:prstGeom>
            <a:gradFill rotWithShape="1">
              <a:gsLst>
                <a:gs pos="0">
                  <a:srgbClr val="E0D6AE"/>
                </a:gs>
                <a:gs pos="100000">
                  <a:srgbClr val="E0D6AE">
                    <a:gamma/>
                    <a:shade val="8902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9" name="Oval 1197">
              <a:extLst>
                <a:ext uri="{FF2B5EF4-FFF2-40B4-BE49-F238E27FC236}">
                  <a16:creationId xmlns:a16="http://schemas.microsoft.com/office/drawing/2014/main" id="{CDC2FADA-F554-4484-AAF9-6EE114056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616"/>
              <a:ext cx="91" cy="91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0" name="Oval 1198">
              <a:extLst>
                <a:ext uri="{FF2B5EF4-FFF2-40B4-BE49-F238E27FC236}">
                  <a16:creationId xmlns:a16="http://schemas.microsoft.com/office/drawing/2014/main" id="{0059E712-BB4B-4E83-A526-CA4DA8DF06E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09" y="1640"/>
              <a:ext cx="45" cy="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1" name="Rectangle 1199">
              <a:extLst>
                <a:ext uri="{FF2B5EF4-FFF2-40B4-BE49-F238E27FC236}">
                  <a16:creationId xmlns:a16="http://schemas.microsoft.com/office/drawing/2014/main" id="{43CC24BC-C0D8-4193-B326-A04E60C03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523"/>
              <a:ext cx="46" cy="408"/>
            </a:xfrm>
            <a:prstGeom prst="rect">
              <a:avLst/>
            </a:prstGeom>
            <a:gradFill rotWithShape="1">
              <a:gsLst>
                <a:gs pos="0">
                  <a:srgbClr val="C0C0C0">
                    <a:alpha val="30000"/>
                  </a:srgbClr>
                </a:gs>
                <a:gs pos="50000">
                  <a:srgbClr val="C0C0C0">
                    <a:gamma/>
                    <a:shade val="46275"/>
                    <a:invGamma/>
                    <a:alpha val="20000"/>
                  </a:srgbClr>
                </a:gs>
                <a:gs pos="100000">
                  <a:srgbClr val="C0C0C0">
                    <a:alpha val="30000"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2" name="Rectangle 1200">
              <a:extLst>
                <a:ext uri="{FF2B5EF4-FFF2-40B4-BE49-F238E27FC236}">
                  <a16:creationId xmlns:a16="http://schemas.microsoft.com/office/drawing/2014/main" id="{6B2E4E75-A64C-423B-9A6B-AACDD03DE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2795"/>
              <a:ext cx="46" cy="136"/>
            </a:xfrm>
            <a:prstGeom prst="rect">
              <a:avLst/>
            </a:prstGeom>
            <a:gradFill rotWithShape="1">
              <a:gsLst>
                <a:gs pos="0">
                  <a:srgbClr val="C0C0C0">
                    <a:alpha val="30000"/>
                  </a:srgbClr>
                </a:gs>
                <a:gs pos="50000">
                  <a:srgbClr val="C0C0C0">
                    <a:gamma/>
                    <a:shade val="46275"/>
                    <a:invGamma/>
                    <a:alpha val="20000"/>
                  </a:srgbClr>
                </a:gs>
                <a:gs pos="100000">
                  <a:srgbClr val="C0C0C0">
                    <a:alpha val="30000"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19" name="Group 1207">
            <a:extLst>
              <a:ext uri="{FF2B5EF4-FFF2-40B4-BE49-F238E27FC236}">
                <a16:creationId xmlns:a16="http://schemas.microsoft.com/office/drawing/2014/main" id="{C21C102E-F496-48B8-952B-43CCC6490450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908050"/>
            <a:ext cx="454025" cy="1441450"/>
            <a:chOff x="1805" y="572"/>
            <a:chExt cx="286" cy="908"/>
          </a:xfrm>
        </p:grpSpPr>
        <p:sp>
          <p:nvSpPr>
            <p:cNvPr id="14514" name="Rectangle 1202">
              <a:extLst>
                <a:ext uri="{FF2B5EF4-FFF2-40B4-BE49-F238E27FC236}">
                  <a16:creationId xmlns:a16="http://schemas.microsoft.com/office/drawing/2014/main" id="{B5E48882-5762-48FF-AEFA-69CF5274F2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572"/>
              <a:ext cx="285" cy="908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76078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5" name="Rectangle 1203">
              <a:extLst>
                <a:ext uri="{FF2B5EF4-FFF2-40B4-BE49-F238E27FC236}">
                  <a16:creationId xmlns:a16="http://schemas.microsoft.com/office/drawing/2014/main" id="{78BCB3CB-E3C1-4554-B0A4-66D181141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5" y="572"/>
              <a:ext cx="26" cy="9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6" name="Rectangle 1204">
              <a:extLst>
                <a:ext uri="{FF2B5EF4-FFF2-40B4-BE49-F238E27FC236}">
                  <a16:creationId xmlns:a16="http://schemas.microsoft.com/office/drawing/2014/main" id="{98C47608-3A5B-4C4B-8F3D-8A7B0CF3B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572"/>
              <a:ext cx="52" cy="908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7" name="Rectangle 1205">
              <a:extLst>
                <a:ext uri="{FF2B5EF4-FFF2-40B4-BE49-F238E27FC236}">
                  <a16:creationId xmlns:a16="http://schemas.microsoft.com/office/drawing/2014/main" id="{FB4F3958-9EE9-4034-80B3-199E497D08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9" y="572"/>
              <a:ext cx="52" cy="908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8" name="Rectangle 1206">
              <a:extLst>
                <a:ext uri="{FF2B5EF4-FFF2-40B4-BE49-F238E27FC236}">
                  <a16:creationId xmlns:a16="http://schemas.microsoft.com/office/drawing/2014/main" id="{9AE52137-B93C-46A1-9A88-1EA091F4F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1428"/>
              <a:ext cx="78" cy="26"/>
            </a:xfrm>
            <a:prstGeom prst="rect">
              <a:avLst/>
            </a:prstGeom>
            <a:solidFill>
              <a:srgbClr val="969696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20" name="Group 1208">
            <a:extLst>
              <a:ext uri="{FF2B5EF4-FFF2-40B4-BE49-F238E27FC236}">
                <a16:creationId xmlns:a16="http://schemas.microsoft.com/office/drawing/2014/main" id="{E4DFBAE6-57D1-4853-BE02-EDB2333EC18A}"/>
              </a:ext>
            </a:extLst>
          </p:cNvPr>
          <p:cNvGrpSpPr>
            <a:grpSpLocks/>
          </p:cNvGrpSpPr>
          <p:nvPr/>
        </p:nvGrpSpPr>
        <p:grpSpPr bwMode="auto">
          <a:xfrm>
            <a:off x="4737100" y="2852738"/>
            <a:ext cx="455613" cy="1439862"/>
            <a:chOff x="1895" y="981"/>
            <a:chExt cx="862" cy="2721"/>
          </a:xfrm>
        </p:grpSpPr>
        <p:sp>
          <p:nvSpPr>
            <p:cNvPr id="14521" name="Rectangle 1209">
              <a:extLst>
                <a:ext uri="{FF2B5EF4-FFF2-40B4-BE49-F238E27FC236}">
                  <a16:creationId xmlns:a16="http://schemas.microsoft.com/office/drawing/2014/main" id="{8C5729D0-3585-4612-9DBD-29DDDC7BCF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3475"/>
              <a:ext cx="272" cy="182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2" name="AutoShape 1210">
              <a:extLst>
                <a:ext uri="{FF2B5EF4-FFF2-40B4-BE49-F238E27FC236}">
                  <a16:creationId xmlns:a16="http://schemas.microsoft.com/office/drawing/2014/main" id="{EF3C0DDC-D674-4C60-9AF1-8F0E297948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981"/>
              <a:ext cx="680" cy="258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60392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60392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3" name="AutoShape 1211">
              <a:extLst>
                <a:ext uri="{FF2B5EF4-FFF2-40B4-BE49-F238E27FC236}">
                  <a16:creationId xmlns:a16="http://schemas.microsoft.com/office/drawing/2014/main" id="{CB0BC1C6-FE9E-4E80-8F6B-8120EA1C44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3612"/>
              <a:ext cx="862" cy="90"/>
            </a:xfrm>
            <a:prstGeom prst="roundRect">
              <a:avLst>
                <a:gd name="adj" fmla="val 34444"/>
              </a:avLst>
            </a:prstGeom>
            <a:gradFill rotWithShape="1">
              <a:gsLst>
                <a:gs pos="0">
                  <a:srgbClr val="DDDDDD">
                    <a:gamma/>
                    <a:shade val="60392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60392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4" name="Oval 1212">
              <a:extLst>
                <a:ext uri="{FF2B5EF4-FFF2-40B4-BE49-F238E27FC236}">
                  <a16:creationId xmlns:a16="http://schemas.microsoft.com/office/drawing/2014/main" id="{2C2830B6-B8D7-4B11-879B-F4215DD75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1117"/>
              <a:ext cx="409" cy="409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5" name="Oval 1213">
              <a:extLst>
                <a:ext uri="{FF2B5EF4-FFF2-40B4-BE49-F238E27FC236}">
                  <a16:creationId xmlns:a16="http://schemas.microsoft.com/office/drawing/2014/main" id="{DCACCB2B-E094-45AB-8EF8-264AC706F8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167" y="1162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6" name="Oval 1214">
              <a:extLst>
                <a:ext uri="{FF2B5EF4-FFF2-40B4-BE49-F238E27FC236}">
                  <a16:creationId xmlns:a16="http://schemas.microsoft.com/office/drawing/2014/main" id="{4169AA46-1C31-433B-9D96-DCF5437CBCD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184" y="1179"/>
              <a:ext cx="286" cy="286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7" name="Oval 1215">
              <a:extLst>
                <a:ext uri="{FF2B5EF4-FFF2-40B4-BE49-F238E27FC236}">
                  <a16:creationId xmlns:a16="http://schemas.microsoft.com/office/drawing/2014/main" id="{5CC40DCD-D9CC-4F56-9804-D315F9AE52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304" y="1207"/>
              <a:ext cx="120" cy="120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28" name="Group 1216">
            <a:extLst>
              <a:ext uri="{FF2B5EF4-FFF2-40B4-BE49-F238E27FC236}">
                <a16:creationId xmlns:a16="http://schemas.microsoft.com/office/drawing/2014/main" id="{2253C75D-4D1A-4739-B3FC-27527A207F09}"/>
              </a:ext>
            </a:extLst>
          </p:cNvPr>
          <p:cNvGrpSpPr>
            <a:grpSpLocks/>
          </p:cNvGrpSpPr>
          <p:nvPr/>
        </p:nvGrpSpPr>
        <p:grpSpPr bwMode="auto">
          <a:xfrm>
            <a:off x="4664075" y="5084763"/>
            <a:ext cx="642938" cy="936625"/>
            <a:chOff x="2159" y="2546"/>
            <a:chExt cx="1089" cy="1587"/>
          </a:xfrm>
        </p:grpSpPr>
        <p:grpSp>
          <p:nvGrpSpPr>
            <p:cNvPr id="14529" name="Group 1217">
              <a:extLst>
                <a:ext uri="{FF2B5EF4-FFF2-40B4-BE49-F238E27FC236}">
                  <a16:creationId xmlns:a16="http://schemas.microsoft.com/office/drawing/2014/main" id="{4BAAEA79-F3EA-4B91-9E82-82078C5EC2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59" y="2546"/>
              <a:ext cx="1089" cy="1587"/>
              <a:chOff x="2122" y="2523"/>
              <a:chExt cx="1089" cy="1587"/>
            </a:xfrm>
          </p:grpSpPr>
          <p:sp>
            <p:nvSpPr>
              <p:cNvPr id="14530" name="AutoShape 1218">
                <a:extLst>
                  <a:ext uri="{FF2B5EF4-FFF2-40B4-BE49-F238E27FC236}">
                    <a16:creationId xmlns:a16="http://schemas.microsoft.com/office/drawing/2014/main" id="{FBBC35CA-303A-40FA-B4E2-2B844A2A04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523"/>
                <a:ext cx="1089" cy="1542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1" name="Oval 1219">
                <a:extLst>
                  <a:ext uri="{FF2B5EF4-FFF2-40B4-BE49-F238E27FC236}">
                    <a16:creationId xmlns:a16="http://schemas.microsoft.com/office/drawing/2014/main" id="{28F973FE-7FE1-4AB7-B502-31B21C6B9F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3884"/>
                <a:ext cx="998" cy="22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32" name="AutoShape 1220">
              <a:extLst>
                <a:ext uri="{FF2B5EF4-FFF2-40B4-BE49-F238E27FC236}">
                  <a16:creationId xmlns:a16="http://schemas.microsoft.com/office/drawing/2014/main" id="{119CBD4D-D4FB-4B2A-BD98-5D01FFB67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0" y="2591"/>
              <a:ext cx="1027" cy="1455"/>
            </a:xfrm>
            <a:prstGeom prst="roundRect">
              <a:avLst>
                <a:gd name="adj" fmla="val 11977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3" name="Oval 1221">
              <a:extLst>
                <a:ext uri="{FF2B5EF4-FFF2-40B4-BE49-F238E27FC236}">
                  <a16:creationId xmlns:a16="http://schemas.microsoft.com/office/drawing/2014/main" id="{C5042106-38A9-4E60-ACC7-2C37D9B939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2" y="3875"/>
              <a:ext cx="942" cy="21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4" name="Oval 1222">
              <a:extLst>
                <a:ext uri="{FF2B5EF4-FFF2-40B4-BE49-F238E27FC236}">
                  <a16:creationId xmlns:a16="http://schemas.microsoft.com/office/drawing/2014/main" id="{D9328E67-EB0F-4C94-957A-3D29BB0C1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2" y="3935"/>
              <a:ext cx="942" cy="149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5" name="Rectangle 1223">
              <a:extLst>
                <a:ext uri="{FF2B5EF4-FFF2-40B4-BE49-F238E27FC236}">
                  <a16:creationId xmlns:a16="http://schemas.microsoft.com/office/drawing/2014/main" id="{3B3BA6EF-FCA6-4C63-9BC7-BEF8EA7093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659"/>
              <a:ext cx="182" cy="45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36" name="Group 1224">
            <a:extLst>
              <a:ext uri="{FF2B5EF4-FFF2-40B4-BE49-F238E27FC236}">
                <a16:creationId xmlns:a16="http://schemas.microsoft.com/office/drawing/2014/main" id="{CD0EDFBF-A710-4A7F-9E5C-302D46F59DF1}"/>
              </a:ext>
            </a:extLst>
          </p:cNvPr>
          <p:cNvGrpSpPr>
            <a:grpSpLocks/>
          </p:cNvGrpSpPr>
          <p:nvPr/>
        </p:nvGrpSpPr>
        <p:grpSpPr bwMode="auto">
          <a:xfrm>
            <a:off x="6537325" y="5084763"/>
            <a:ext cx="642938" cy="936625"/>
            <a:chOff x="2159" y="2546"/>
            <a:chExt cx="1089" cy="1587"/>
          </a:xfrm>
        </p:grpSpPr>
        <p:grpSp>
          <p:nvGrpSpPr>
            <p:cNvPr id="14537" name="Group 1225">
              <a:extLst>
                <a:ext uri="{FF2B5EF4-FFF2-40B4-BE49-F238E27FC236}">
                  <a16:creationId xmlns:a16="http://schemas.microsoft.com/office/drawing/2014/main" id="{38484630-19D3-411A-AC3F-E50E883A73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59" y="2546"/>
              <a:ext cx="1089" cy="1587"/>
              <a:chOff x="2122" y="2523"/>
              <a:chExt cx="1089" cy="1587"/>
            </a:xfrm>
          </p:grpSpPr>
          <p:sp>
            <p:nvSpPr>
              <p:cNvPr id="14538" name="AutoShape 1226">
                <a:extLst>
                  <a:ext uri="{FF2B5EF4-FFF2-40B4-BE49-F238E27FC236}">
                    <a16:creationId xmlns:a16="http://schemas.microsoft.com/office/drawing/2014/main" id="{E184D2DD-CDA9-493B-BE08-F6EB386AE9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523"/>
                <a:ext cx="1089" cy="1542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9" name="Oval 1227">
                <a:extLst>
                  <a:ext uri="{FF2B5EF4-FFF2-40B4-BE49-F238E27FC236}">
                    <a16:creationId xmlns:a16="http://schemas.microsoft.com/office/drawing/2014/main" id="{058025AA-3997-4A97-BEA7-6190F9A0E4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3884"/>
                <a:ext cx="998" cy="22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40" name="AutoShape 1228">
              <a:extLst>
                <a:ext uri="{FF2B5EF4-FFF2-40B4-BE49-F238E27FC236}">
                  <a16:creationId xmlns:a16="http://schemas.microsoft.com/office/drawing/2014/main" id="{983A2646-9601-4AAB-8583-30362C2C3C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0" y="2591"/>
              <a:ext cx="1027" cy="1455"/>
            </a:xfrm>
            <a:prstGeom prst="roundRect">
              <a:avLst>
                <a:gd name="adj" fmla="val 11977"/>
              </a:avLst>
            </a:prstGeom>
            <a:solidFill>
              <a:srgbClr val="CC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1" name="Oval 1229">
              <a:extLst>
                <a:ext uri="{FF2B5EF4-FFF2-40B4-BE49-F238E27FC236}">
                  <a16:creationId xmlns:a16="http://schemas.microsoft.com/office/drawing/2014/main" id="{C2163783-E26A-430C-A828-3F8C7C2892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2" y="3875"/>
              <a:ext cx="942" cy="213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2" name="Oval 1230">
              <a:extLst>
                <a:ext uri="{FF2B5EF4-FFF2-40B4-BE49-F238E27FC236}">
                  <a16:creationId xmlns:a16="http://schemas.microsoft.com/office/drawing/2014/main" id="{142B951E-BED9-435D-9378-EDD34B4877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2" y="3935"/>
              <a:ext cx="942" cy="149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3" name="Rectangle 1231">
              <a:extLst>
                <a:ext uri="{FF2B5EF4-FFF2-40B4-BE49-F238E27FC236}">
                  <a16:creationId xmlns:a16="http://schemas.microsoft.com/office/drawing/2014/main" id="{3768AC49-DC6D-447C-8DC0-7E4AC6DE8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659"/>
              <a:ext cx="182" cy="45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58" name="Group 1246">
            <a:extLst>
              <a:ext uri="{FF2B5EF4-FFF2-40B4-BE49-F238E27FC236}">
                <a16:creationId xmlns:a16="http://schemas.microsoft.com/office/drawing/2014/main" id="{B7762510-9809-4D28-BADC-9569FC9CDE6E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5013325"/>
            <a:ext cx="600075" cy="936625"/>
            <a:chOff x="535" y="3158"/>
            <a:chExt cx="378" cy="590"/>
          </a:xfrm>
        </p:grpSpPr>
        <p:sp>
          <p:nvSpPr>
            <p:cNvPr id="14545" name="Rectangle 1233">
              <a:extLst>
                <a:ext uri="{FF2B5EF4-FFF2-40B4-BE49-F238E27FC236}">
                  <a16:creationId xmlns:a16="http://schemas.microsoft.com/office/drawing/2014/main" id="{1D1992F5-2747-48D7-9767-15E24D478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3158"/>
              <a:ext cx="378" cy="590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7372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6" name="Rectangle 1234">
              <a:extLst>
                <a:ext uri="{FF2B5EF4-FFF2-40B4-BE49-F238E27FC236}">
                  <a16:creationId xmlns:a16="http://schemas.microsoft.com/office/drawing/2014/main" id="{A8BBEA29-FC1F-44E7-A0A0-0AFB42B826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3183"/>
              <a:ext cx="25" cy="103"/>
            </a:xfrm>
            <a:prstGeom prst="rect">
              <a:avLst/>
            </a:prstGeom>
            <a:solidFill>
              <a:srgbClr val="808080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7" name="Rectangle 1235">
              <a:extLst>
                <a:ext uri="{FF2B5EF4-FFF2-40B4-BE49-F238E27FC236}">
                  <a16:creationId xmlns:a16="http://schemas.microsoft.com/office/drawing/2014/main" id="{30E070EA-6D83-4E1D-ACD5-17C942BAD6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3312"/>
              <a:ext cx="25" cy="256"/>
            </a:xfrm>
            <a:prstGeom prst="rect">
              <a:avLst/>
            </a:prstGeom>
            <a:solidFill>
              <a:srgbClr val="808080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1" name="AutoShape 1239">
              <a:extLst>
                <a:ext uri="{FF2B5EF4-FFF2-40B4-BE49-F238E27FC236}">
                  <a16:creationId xmlns:a16="http://schemas.microsoft.com/office/drawing/2014/main" id="{A52F37D3-CF99-492A-882E-F3BEA182ECE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36" y="3157"/>
              <a:ext cx="214" cy="215"/>
            </a:xfrm>
            <a:prstGeom prst="rtTriangle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59" name="Group 1247">
            <a:extLst>
              <a:ext uri="{FF2B5EF4-FFF2-40B4-BE49-F238E27FC236}">
                <a16:creationId xmlns:a16="http://schemas.microsoft.com/office/drawing/2014/main" id="{705CD4AE-87E3-401D-A872-7C317ABC9C21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5013325"/>
            <a:ext cx="600075" cy="936625"/>
            <a:chOff x="5297" y="1933"/>
            <a:chExt cx="378" cy="590"/>
          </a:xfrm>
        </p:grpSpPr>
        <p:grpSp>
          <p:nvGrpSpPr>
            <p:cNvPr id="14495" name="Group 1183">
              <a:extLst>
                <a:ext uri="{FF2B5EF4-FFF2-40B4-BE49-F238E27FC236}">
                  <a16:creationId xmlns:a16="http://schemas.microsoft.com/office/drawing/2014/main" id="{34383E1C-BDDC-474B-8EA5-2494FCAF3E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97" y="1933"/>
              <a:ext cx="378" cy="590"/>
              <a:chOff x="1396" y="1480"/>
              <a:chExt cx="668" cy="1043"/>
            </a:xfrm>
          </p:grpSpPr>
          <p:sp>
            <p:nvSpPr>
              <p:cNvPr id="14496" name="Rectangle 1184">
                <a:extLst>
                  <a:ext uri="{FF2B5EF4-FFF2-40B4-BE49-F238E27FC236}">
                    <a16:creationId xmlns:a16="http://schemas.microsoft.com/office/drawing/2014/main" id="{DF2984B0-E6D6-4314-8ADE-61108376C7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1480"/>
                <a:ext cx="668" cy="104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3725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7" name="Rectangle 1185">
                <a:extLst>
                  <a:ext uri="{FF2B5EF4-FFF2-40B4-BE49-F238E27FC236}">
                    <a16:creationId xmlns:a16="http://schemas.microsoft.com/office/drawing/2014/main" id="{389F9156-6C00-49DE-94C5-46EC2729A7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525"/>
                <a:ext cx="45" cy="181"/>
              </a:xfrm>
              <a:prstGeom prst="rect">
                <a:avLst/>
              </a:prstGeom>
              <a:solidFill>
                <a:schemeClr val="bg1">
                  <a:alpha val="6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8" name="Rectangle 1186">
                <a:extLst>
                  <a:ext uri="{FF2B5EF4-FFF2-40B4-BE49-F238E27FC236}">
                    <a16:creationId xmlns:a16="http://schemas.microsoft.com/office/drawing/2014/main" id="{70396B25-5EB2-4A63-8308-1F3357BBFF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752"/>
                <a:ext cx="45" cy="453"/>
              </a:xfrm>
              <a:prstGeom prst="rect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57" name="AutoShape 1245">
              <a:extLst>
                <a:ext uri="{FF2B5EF4-FFF2-40B4-BE49-F238E27FC236}">
                  <a16:creationId xmlns:a16="http://schemas.microsoft.com/office/drawing/2014/main" id="{456DE8E9-1D90-4977-9D6A-8E2824A8C7F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298" y="1932"/>
              <a:ext cx="214" cy="215"/>
            </a:xfrm>
            <a:prstGeom prst="rtTriangle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60" name="Group 1248">
            <a:extLst>
              <a:ext uri="{FF2B5EF4-FFF2-40B4-BE49-F238E27FC236}">
                <a16:creationId xmlns:a16="http://schemas.microsoft.com/office/drawing/2014/main" id="{968B6957-C3F3-4318-A915-EEF45424A467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2997200"/>
            <a:ext cx="857250" cy="1223963"/>
            <a:chOff x="716" y="1117"/>
            <a:chExt cx="1588" cy="2268"/>
          </a:xfrm>
        </p:grpSpPr>
        <p:sp>
          <p:nvSpPr>
            <p:cNvPr id="14561" name="AutoShape 1249">
              <a:extLst>
                <a:ext uri="{FF2B5EF4-FFF2-40B4-BE49-F238E27FC236}">
                  <a16:creationId xmlns:a16="http://schemas.microsoft.com/office/drawing/2014/main" id="{2C75DCCC-352D-4E0F-9A84-CF7AF5485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1117"/>
              <a:ext cx="1588" cy="2268"/>
            </a:xfrm>
            <a:prstGeom prst="roundRect">
              <a:avLst>
                <a:gd name="adj" fmla="val 2481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2" name="Freeform 1250">
              <a:extLst>
                <a:ext uri="{FF2B5EF4-FFF2-40B4-BE49-F238E27FC236}">
                  <a16:creationId xmlns:a16="http://schemas.microsoft.com/office/drawing/2014/main" id="{00D5B22C-A13C-42AE-BD91-0A4A0986E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" y="1117"/>
              <a:ext cx="1588" cy="2268"/>
            </a:xfrm>
            <a:custGeom>
              <a:avLst/>
              <a:gdLst>
                <a:gd name="T0" fmla="*/ 91 w 1588"/>
                <a:gd name="T1" fmla="*/ 0 h 2268"/>
                <a:gd name="T2" fmla="*/ 0 w 1588"/>
                <a:gd name="T3" fmla="*/ 90 h 2268"/>
                <a:gd name="T4" fmla="*/ 0 w 1588"/>
                <a:gd name="T5" fmla="*/ 2177 h 2268"/>
                <a:gd name="T6" fmla="*/ 91 w 1588"/>
                <a:gd name="T7" fmla="*/ 2268 h 2268"/>
                <a:gd name="T8" fmla="*/ 1497 w 1588"/>
                <a:gd name="T9" fmla="*/ 2268 h 2268"/>
                <a:gd name="T10" fmla="*/ 1588 w 1588"/>
                <a:gd name="T11" fmla="*/ 2177 h 2268"/>
                <a:gd name="T12" fmla="*/ 1588 w 1588"/>
                <a:gd name="T13" fmla="*/ 90 h 2268"/>
                <a:gd name="T14" fmla="*/ 1497 w 1588"/>
                <a:gd name="T15" fmla="*/ 0 h 2268"/>
                <a:gd name="T16" fmla="*/ 91 w 1588"/>
                <a:gd name="T17" fmla="*/ 0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8" h="2268">
                  <a:moveTo>
                    <a:pt x="91" y="0"/>
                  </a:moveTo>
                  <a:lnTo>
                    <a:pt x="0" y="90"/>
                  </a:lnTo>
                  <a:lnTo>
                    <a:pt x="0" y="2177"/>
                  </a:lnTo>
                  <a:lnTo>
                    <a:pt x="91" y="2268"/>
                  </a:lnTo>
                  <a:lnTo>
                    <a:pt x="1497" y="2268"/>
                  </a:lnTo>
                  <a:lnTo>
                    <a:pt x="1588" y="2177"/>
                  </a:lnTo>
                  <a:lnTo>
                    <a:pt x="1588" y="90"/>
                  </a:lnTo>
                  <a:lnTo>
                    <a:pt x="1497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63" name="Oval 1251">
              <a:extLst>
                <a:ext uri="{FF2B5EF4-FFF2-40B4-BE49-F238E27FC236}">
                  <a16:creationId xmlns:a16="http://schemas.microsoft.com/office/drawing/2014/main" id="{7E3E8822-B282-4C78-A1ED-08D4CD291E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1162"/>
              <a:ext cx="1497" cy="1497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4" name="Oval 1252">
              <a:extLst>
                <a:ext uri="{FF2B5EF4-FFF2-40B4-BE49-F238E27FC236}">
                  <a16:creationId xmlns:a16="http://schemas.microsoft.com/office/drawing/2014/main" id="{D99D2599-B778-4123-826F-2C921C7022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1661"/>
              <a:ext cx="500" cy="500"/>
            </a:xfrm>
            <a:prstGeom prst="ellipse">
              <a:avLst/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5" name="Oval 1253">
              <a:extLst>
                <a:ext uri="{FF2B5EF4-FFF2-40B4-BE49-F238E27FC236}">
                  <a16:creationId xmlns:a16="http://schemas.microsoft.com/office/drawing/2014/main" id="{E5AFA448-BF55-47FC-9C8E-A3702E521C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83" y="1684"/>
              <a:ext cx="454" cy="454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6" name="Oval 1254">
              <a:extLst>
                <a:ext uri="{FF2B5EF4-FFF2-40B4-BE49-F238E27FC236}">
                  <a16:creationId xmlns:a16="http://schemas.microsoft.com/office/drawing/2014/main" id="{301C28B7-82A3-40A1-BA7A-8AA1A5F2D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819"/>
              <a:ext cx="182" cy="182"/>
            </a:xfrm>
            <a:prstGeom prst="ellipse">
              <a:avLst/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7" name="AutoShape 1255">
              <a:extLst>
                <a:ext uri="{FF2B5EF4-FFF2-40B4-BE49-F238E27FC236}">
                  <a16:creationId xmlns:a16="http://schemas.microsoft.com/office/drawing/2014/main" id="{8240D7C5-1172-4E0F-98A9-D61C802BA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1" y="3269"/>
              <a:ext cx="70" cy="70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8" name="AutoShape 1256">
              <a:extLst>
                <a:ext uri="{FF2B5EF4-FFF2-40B4-BE49-F238E27FC236}">
                  <a16:creationId xmlns:a16="http://schemas.microsoft.com/office/drawing/2014/main" id="{06813EC5-73D8-4F56-AC80-74F79E7A25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269"/>
              <a:ext cx="70" cy="70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9" name="AutoShape 1257">
              <a:extLst>
                <a:ext uri="{FF2B5EF4-FFF2-40B4-BE49-F238E27FC236}">
                  <a16:creationId xmlns:a16="http://schemas.microsoft.com/office/drawing/2014/main" id="{27A920ED-0F72-4D41-BD07-3425D48CEB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294"/>
              <a:ext cx="70" cy="70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0" name="AutoShape 1258">
              <a:extLst>
                <a:ext uri="{FF2B5EF4-FFF2-40B4-BE49-F238E27FC236}">
                  <a16:creationId xmlns:a16="http://schemas.microsoft.com/office/drawing/2014/main" id="{4BD3B369-269F-4622-98CC-F15C9BF1B4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317"/>
              <a:ext cx="70" cy="70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1" name="AutoShape 1259">
              <a:extLst>
                <a:ext uri="{FF2B5EF4-FFF2-40B4-BE49-F238E27FC236}">
                  <a16:creationId xmlns:a16="http://schemas.microsoft.com/office/drawing/2014/main" id="{1B6DAB90-7186-4478-A40A-9E44761798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8" y="2317"/>
              <a:ext cx="70" cy="70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2" name="AutoShape 1260">
              <a:extLst>
                <a:ext uri="{FF2B5EF4-FFF2-40B4-BE49-F238E27FC236}">
                  <a16:creationId xmlns:a16="http://schemas.microsoft.com/office/drawing/2014/main" id="{A7882ADF-8A57-4A9B-8071-63D66EB0E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2" y="1162"/>
              <a:ext cx="70" cy="70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3" name="AutoShape 1261">
              <a:extLst>
                <a:ext uri="{FF2B5EF4-FFF2-40B4-BE49-F238E27FC236}">
                  <a16:creationId xmlns:a16="http://schemas.microsoft.com/office/drawing/2014/main" id="{20857A17-5522-407C-B6D7-C9B3071BE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8" y="1162"/>
              <a:ext cx="70" cy="70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4" name="AutoShape 1262">
              <a:extLst>
                <a:ext uri="{FF2B5EF4-FFF2-40B4-BE49-F238E27FC236}">
                  <a16:creationId xmlns:a16="http://schemas.microsoft.com/office/drawing/2014/main" id="{332F7CE3-1F80-427C-90CE-195C8F8721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889781">
              <a:off x="2102" y="1311"/>
              <a:ext cx="136" cy="157"/>
            </a:xfrm>
            <a:prstGeom prst="flowChartDelay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5" name="AutoShape 1263">
              <a:extLst>
                <a:ext uri="{FF2B5EF4-FFF2-40B4-BE49-F238E27FC236}">
                  <a16:creationId xmlns:a16="http://schemas.microsoft.com/office/drawing/2014/main" id="{382740F2-B905-4D0B-BA47-E69A4CF388F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62453">
              <a:off x="761" y="1298"/>
              <a:ext cx="363" cy="23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6" name="Freeform 1264">
              <a:extLst>
                <a:ext uri="{FF2B5EF4-FFF2-40B4-BE49-F238E27FC236}">
                  <a16:creationId xmlns:a16="http://schemas.microsoft.com/office/drawing/2014/main" id="{4E53F8FA-BA18-4EEB-AB04-6E6E9D0D0E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2704"/>
              <a:ext cx="501" cy="499"/>
            </a:xfrm>
            <a:custGeom>
              <a:avLst/>
              <a:gdLst>
                <a:gd name="T0" fmla="*/ 272 w 501"/>
                <a:gd name="T1" fmla="*/ 46 h 499"/>
                <a:gd name="T2" fmla="*/ 0 w 501"/>
                <a:gd name="T3" fmla="*/ 0 h 499"/>
                <a:gd name="T4" fmla="*/ 0 w 501"/>
                <a:gd name="T5" fmla="*/ 363 h 499"/>
                <a:gd name="T6" fmla="*/ 45 w 501"/>
                <a:gd name="T7" fmla="*/ 454 h 499"/>
                <a:gd name="T8" fmla="*/ 136 w 501"/>
                <a:gd name="T9" fmla="*/ 499 h 499"/>
                <a:gd name="T10" fmla="*/ 499 w 501"/>
                <a:gd name="T11" fmla="*/ 499 h 499"/>
                <a:gd name="T12" fmla="*/ 501 w 501"/>
                <a:gd name="T13" fmla="*/ 272 h 499"/>
                <a:gd name="T14" fmla="*/ 272 w 501"/>
                <a:gd name="T15" fmla="*/ 4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1" h="499">
                  <a:moveTo>
                    <a:pt x="272" y="46"/>
                  </a:moveTo>
                  <a:lnTo>
                    <a:pt x="0" y="0"/>
                  </a:lnTo>
                  <a:lnTo>
                    <a:pt x="0" y="363"/>
                  </a:lnTo>
                  <a:lnTo>
                    <a:pt x="45" y="454"/>
                  </a:lnTo>
                  <a:lnTo>
                    <a:pt x="136" y="499"/>
                  </a:lnTo>
                  <a:lnTo>
                    <a:pt x="499" y="499"/>
                  </a:lnTo>
                  <a:lnTo>
                    <a:pt x="501" y="272"/>
                  </a:lnTo>
                  <a:lnTo>
                    <a:pt x="272" y="46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77" name="Freeform 1265">
              <a:extLst>
                <a:ext uri="{FF2B5EF4-FFF2-40B4-BE49-F238E27FC236}">
                  <a16:creationId xmlns:a16="http://schemas.microsoft.com/office/drawing/2014/main" id="{89F794E8-853E-4F96-BABD-970E4EED0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2523"/>
              <a:ext cx="272" cy="227"/>
            </a:xfrm>
            <a:custGeom>
              <a:avLst/>
              <a:gdLst>
                <a:gd name="T0" fmla="*/ 0 w 272"/>
                <a:gd name="T1" fmla="*/ 181 h 227"/>
                <a:gd name="T2" fmla="*/ 0 w 272"/>
                <a:gd name="T3" fmla="*/ 91 h 227"/>
                <a:gd name="T4" fmla="*/ 91 w 272"/>
                <a:gd name="T5" fmla="*/ 91 h 227"/>
                <a:gd name="T6" fmla="*/ 136 w 272"/>
                <a:gd name="T7" fmla="*/ 0 h 227"/>
                <a:gd name="T8" fmla="*/ 272 w 272"/>
                <a:gd name="T9" fmla="*/ 91 h 227"/>
                <a:gd name="T10" fmla="*/ 272 w 272"/>
                <a:gd name="T11" fmla="*/ 136 h 227"/>
                <a:gd name="T12" fmla="*/ 272 w 272"/>
                <a:gd name="T13" fmla="*/ 227 h 227"/>
                <a:gd name="T14" fmla="*/ 0 w 272"/>
                <a:gd name="T15" fmla="*/ 18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27">
                  <a:moveTo>
                    <a:pt x="0" y="181"/>
                  </a:moveTo>
                  <a:lnTo>
                    <a:pt x="0" y="91"/>
                  </a:lnTo>
                  <a:lnTo>
                    <a:pt x="91" y="91"/>
                  </a:lnTo>
                  <a:lnTo>
                    <a:pt x="136" y="0"/>
                  </a:lnTo>
                  <a:lnTo>
                    <a:pt x="272" y="91"/>
                  </a:lnTo>
                  <a:lnTo>
                    <a:pt x="272" y="136"/>
                  </a:lnTo>
                  <a:lnTo>
                    <a:pt x="272" y="227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78" name="Freeform 1266">
              <a:extLst>
                <a:ext uri="{FF2B5EF4-FFF2-40B4-BE49-F238E27FC236}">
                  <a16:creationId xmlns:a16="http://schemas.microsoft.com/office/drawing/2014/main" id="{63C333F4-7718-4DA5-8E27-F8A7A6EE7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2931"/>
              <a:ext cx="181" cy="272"/>
            </a:xfrm>
            <a:custGeom>
              <a:avLst/>
              <a:gdLst>
                <a:gd name="T0" fmla="*/ 0 w 181"/>
                <a:gd name="T1" fmla="*/ 45 h 272"/>
                <a:gd name="T2" fmla="*/ 91 w 181"/>
                <a:gd name="T3" fmla="*/ 0 h 272"/>
                <a:gd name="T4" fmla="*/ 136 w 181"/>
                <a:gd name="T5" fmla="*/ 0 h 272"/>
                <a:gd name="T6" fmla="*/ 181 w 181"/>
                <a:gd name="T7" fmla="*/ 45 h 272"/>
                <a:gd name="T8" fmla="*/ 181 w 181"/>
                <a:gd name="T9" fmla="*/ 227 h 272"/>
                <a:gd name="T10" fmla="*/ 91 w 181"/>
                <a:gd name="T11" fmla="*/ 227 h 272"/>
                <a:gd name="T12" fmla="*/ 45 w 181"/>
                <a:gd name="T13" fmla="*/ 272 h 272"/>
                <a:gd name="T14" fmla="*/ 0 w 181"/>
                <a:gd name="T15" fmla="*/ 272 h 272"/>
                <a:gd name="T16" fmla="*/ 0 w 181"/>
                <a:gd name="T17" fmla="*/ 45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" h="272">
                  <a:moveTo>
                    <a:pt x="0" y="45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181" y="45"/>
                  </a:lnTo>
                  <a:lnTo>
                    <a:pt x="181" y="227"/>
                  </a:lnTo>
                  <a:lnTo>
                    <a:pt x="91" y="227"/>
                  </a:lnTo>
                  <a:lnTo>
                    <a:pt x="45" y="272"/>
                  </a:lnTo>
                  <a:lnTo>
                    <a:pt x="0" y="272"/>
                  </a:lnTo>
                  <a:lnTo>
                    <a:pt x="0" y="45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79" name="Freeform 1267">
              <a:extLst>
                <a:ext uri="{FF2B5EF4-FFF2-40B4-BE49-F238E27FC236}">
                  <a16:creationId xmlns:a16="http://schemas.microsoft.com/office/drawing/2014/main" id="{A9C8E87A-99CC-4E5B-B4D0-34404EC7B4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" y="2205"/>
              <a:ext cx="726" cy="771"/>
            </a:xfrm>
            <a:custGeom>
              <a:avLst/>
              <a:gdLst>
                <a:gd name="T0" fmla="*/ 0 w 726"/>
                <a:gd name="T1" fmla="*/ 409 h 771"/>
                <a:gd name="T2" fmla="*/ 46 w 726"/>
                <a:gd name="T3" fmla="*/ 499 h 771"/>
                <a:gd name="T4" fmla="*/ 681 w 726"/>
                <a:gd name="T5" fmla="*/ 0 h 771"/>
                <a:gd name="T6" fmla="*/ 726 w 726"/>
                <a:gd name="T7" fmla="*/ 0 h 771"/>
                <a:gd name="T8" fmla="*/ 726 w 726"/>
                <a:gd name="T9" fmla="*/ 46 h 771"/>
                <a:gd name="T10" fmla="*/ 318 w 726"/>
                <a:gd name="T11" fmla="*/ 726 h 771"/>
                <a:gd name="T12" fmla="*/ 227 w 726"/>
                <a:gd name="T13" fmla="*/ 771 h 771"/>
                <a:gd name="T14" fmla="*/ 182 w 726"/>
                <a:gd name="T15" fmla="*/ 726 h 771"/>
                <a:gd name="T16" fmla="*/ 182 w 726"/>
                <a:gd name="T17" fmla="*/ 681 h 771"/>
                <a:gd name="T18" fmla="*/ 91 w 726"/>
                <a:gd name="T19" fmla="*/ 590 h 771"/>
                <a:gd name="T20" fmla="*/ 46 w 726"/>
                <a:gd name="T21" fmla="*/ 590 h 771"/>
                <a:gd name="T22" fmla="*/ 0 w 726"/>
                <a:gd name="T23" fmla="*/ 545 h 771"/>
                <a:gd name="T24" fmla="*/ 0 w 726"/>
                <a:gd name="T25" fmla="*/ 409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71">
                  <a:moveTo>
                    <a:pt x="0" y="409"/>
                  </a:moveTo>
                  <a:lnTo>
                    <a:pt x="46" y="499"/>
                  </a:lnTo>
                  <a:lnTo>
                    <a:pt x="681" y="0"/>
                  </a:lnTo>
                  <a:lnTo>
                    <a:pt x="726" y="0"/>
                  </a:lnTo>
                  <a:lnTo>
                    <a:pt x="726" y="46"/>
                  </a:lnTo>
                  <a:lnTo>
                    <a:pt x="318" y="726"/>
                  </a:lnTo>
                  <a:lnTo>
                    <a:pt x="227" y="771"/>
                  </a:lnTo>
                  <a:lnTo>
                    <a:pt x="182" y="726"/>
                  </a:lnTo>
                  <a:lnTo>
                    <a:pt x="182" y="681"/>
                  </a:lnTo>
                  <a:lnTo>
                    <a:pt x="91" y="590"/>
                  </a:lnTo>
                  <a:lnTo>
                    <a:pt x="46" y="590"/>
                  </a:lnTo>
                  <a:lnTo>
                    <a:pt x="0" y="545"/>
                  </a:lnTo>
                  <a:lnTo>
                    <a:pt x="0" y="409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80" name="AutoShape 1268">
              <a:extLst>
                <a:ext uri="{FF2B5EF4-FFF2-40B4-BE49-F238E27FC236}">
                  <a16:creationId xmlns:a16="http://schemas.microsoft.com/office/drawing/2014/main" id="{809FD0A5-C8FA-4DFF-973E-C8C5D38AF4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00730">
              <a:off x="1759" y="2568"/>
              <a:ext cx="363" cy="23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1" name="Freeform 1269">
              <a:extLst>
                <a:ext uri="{FF2B5EF4-FFF2-40B4-BE49-F238E27FC236}">
                  <a16:creationId xmlns:a16="http://schemas.microsoft.com/office/drawing/2014/main" id="{376ABA6D-852B-41AB-B011-17BADFB29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2523"/>
              <a:ext cx="589" cy="771"/>
            </a:xfrm>
            <a:custGeom>
              <a:avLst/>
              <a:gdLst>
                <a:gd name="T0" fmla="*/ 408 w 589"/>
                <a:gd name="T1" fmla="*/ 0 h 771"/>
                <a:gd name="T2" fmla="*/ 90 w 589"/>
                <a:gd name="T3" fmla="*/ 272 h 771"/>
                <a:gd name="T4" fmla="*/ 181 w 589"/>
                <a:gd name="T5" fmla="*/ 317 h 771"/>
                <a:gd name="T6" fmla="*/ 0 w 589"/>
                <a:gd name="T7" fmla="*/ 544 h 771"/>
                <a:gd name="T8" fmla="*/ 0 w 589"/>
                <a:gd name="T9" fmla="*/ 635 h 771"/>
                <a:gd name="T10" fmla="*/ 181 w 589"/>
                <a:gd name="T11" fmla="*/ 771 h 771"/>
                <a:gd name="T12" fmla="*/ 317 w 589"/>
                <a:gd name="T13" fmla="*/ 726 h 771"/>
                <a:gd name="T14" fmla="*/ 544 w 589"/>
                <a:gd name="T15" fmla="*/ 453 h 771"/>
                <a:gd name="T16" fmla="*/ 589 w 589"/>
                <a:gd name="T17" fmla="*/ 363 h 771"/>
                <a:gd name="T18" fmla="*/ 498 w 589"/>
                <a:gd name="T19" fmla="*/ 317 h 771"/>
                <a:gd name="T20" fmla="*/ 544 w 589"/>
                <a:gd name="T21" fmla="*/ 227 h 771"/>
                <a:gd name="T22" fmla="*/ 544 w 589"/>
                <a:gd name="T23" fmla="*/ 91 h 771"/>
                <a:gd name="T24" fmla="*/ 408 w 589"/>
                <a:gd name="T25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9" h="771">
                  <a:moveTo>
                    <a:pt x="408" y="0"/>
                  </a:moveTo>
                  <a:lnTo>
                    <a:pt x="90" y="272"/>
                  </a:lnTo>
                  <a:lnTo>
                    <a:pt x="181" y="317"/>
                  </a:lnTo>
                  <a:lnTo>
                    <a:pt x="0" y="544"/>
                  </a:lnTo>
                  <a:lnTo>
                    <a:pt x="0" y="635"/>
                  </a:lnTo>
                  <a:lnTo>
                    <a:pt x="181" y="771"/>
                  </a:lnTo>
                  <a:lnTo>
                    <a:pt x="317" y="726"/>
                  </a:lnTo>
                  <a:lnTo>
                    <a:pt x="544" y="453"/>
                  </a:lnTo>
                  <a:lnTo>
                    <a:pt x="589" y="363"/>
                  </a:lnTo>
                  <a:lnTo>
                    <a:pt x="498" y="317"/>
                  </a:lnTo>
                  <a:lnTo>
                    <a:pt x="544" y="227"/>
                  </a:lnTo>
                  <a:lnTo>
                    <a:pt x="544" y="91"/>
                  </a:lnTo>
                  <a:lnTo>
                    <a:pt x="408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>
                    <a:alpha val="60001"/>
                  </a:srgbClr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82" name="Oval 1270">
              <a:extLst>
                <a:ext uri="{FF2B5EF4-FFF2-40B4-BE49-F238E27FC236}">
                  <a16:creationId xmlns:a16="http://schemas.microsoft.com/office/drawing/2014/main" id="{981BF76A-BFBC-4ADB-BABF-2CA9540469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658"/>
              <a:ext cx="182" cy="182"/>
            </a:xfrm>
            <a:prstGeom prst="ellips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3" name="Oval 1271">
              <a:extLst>
                <a:ext uri="{FF2B5EF4-FFF2-40B4-BE49-F238E27FC236}">
                  <a16:creationId xmlns:a16="http://schemas.microsoft.com/office/drawing/2014/main" id="{671429D1-04E1-47DE-A7F0-B5CD2DA34A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8" y="2726"/>
              <a:ext cx="46" cy="4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4" name="Oval 1272">
              <a:extLst>
                <a:ext uri="{FF2B5EF4-FFF2-40B4-BE49-F238E27FC236}">
                  <a16:creationId xmlns:a16="http://schemas.microsoft.com/office/drawing/2014/main" id="{4667B531-586B-496C-927D-CBB40612BE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" y="2634"/>
              <a:ext cx="46" cy="4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5" name="Oval 1273">
              <a:extLst>
                <a:ext uri="{FF2B5EF4-FFF2-40B4-BE49-F238E27FC236}">
                  <a16:creationId xmlns:a16="http://schemas.microsoft.com/office/drawing/2014/main" id="{939178C6-53FA-4923-84EC-BEBFD067A7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5" y="3010"/>
              <a:ext cx="46" cy="4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6" name="Oval 1274">
              <a:extLst>
                <a:ext uri="{FF2B5EF4-FFF2-40B4-BE49-F238E27FC236}">
                  <a16:creationId xmlns:a16="http://schemas.microsoft.com/office/drawing/2014/main" id="{1BCCD2B7-CDA7-4138-A53B-39FF0E04D2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430" y="1831"/>
              <a:ext cx="159" cy="159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7" name="Oval 1275">
              <a:extLst>
                <a:ext uri="{FF2B5EF4-FFF2-40B4-BE49-F238E27FC236}">
                  <a16:creationId xmlns:a16="http://schemas.microsoft.com/office/drawing/2014/main" id="{32915400-AC27-4299-9EDC-1848DA55A1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482" y="1880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88" name="Group 1276">
              <a:extLst>
                <a:ext uri="{FF2B5EF4-FFF2-40B4-BE49-F238E27FC236}">
                  <a16:creationId xmlns:a16="http://schemas.microsoft.com/office/drawing/2014/main" id="{781272F4-3CA4-4401-9BB6-60397711FC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2" y="1700"/>
              <a:ext cx="57" cy="422"/>
              <a:chOff x="1482" y="1699"/>
              <a:chExt cx="57" cy="422"/>
            </a:xfrm>
          </p:grpSpPr>
          <p:sp>
            <p:nvSpPr>
              <p:cNvPr id="14589" name="Oval 1277">
                <a:extLst>
                  <a:ext uri="{FF2B5EF4-FFF2-40B4-BE49-F238E27FC236}">
                    <a16:creationId xmlns:a16="http://schemas.microsoft.com/office/drawing/2014/main" id="{18D251CE-7D81-4969-A0FA-B008E9BC4D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82" y="206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0" name="Oval 1278">
                <a:extLst>
                  <a:ext uri="{FF2B5EF4-FFF2-40B4-BE49-F238E27FC236}">
                    <a16:creationId xmlns:a16="http://schemas.microsoft.com/office/drawing/2014/main" id="{6CE71FE9-3153-4F0B-84CC-811BECAC7A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82" y="169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91" name="Group 1279">
              <a:extLst>
                <a:ext uri="{FF2B5EF4-FFF2-40B4-BE49-F238E27FC236}">
                  <a16:creationId xmlns:a16="http://schemas.microsoft.com/office/drawing/2014/main" id="{69C1C8C8-FFA3-4A32-B64F-9CEB9FE922E6}"/>
                </a:ext>
              </a:extLst>
            </p:cNvPr>
            <p:cNvGrpSpPr>
              <a:grpSpLocks/>
            </p:cNvGrpSpPr>
            <p:nvPr/>
          </p:nvGrpSpPr>
          <p:grpSpPr bwMode="auto">
            <a:xfrm rot="3600000">
              <a:off x="1482" y="1701"/>
              <a:ext cx="57" cy="422"/>
              <a:chOff x="1482" y="1699"/>
              <a:chExt cx="57" cy="422"/>
            </a:xfrm>
          </p:grpSpPr>
          <p:sp>
            <p:nvSpPr>
              <p:cNvPr id="14592" name="Oval 1280">
                <a:extLst>
                  <a:ext uri="{FF2B5EF4-FFF2-40B4-BE49-F238E27FC236}">
                    <a16:creationId xmlns:a16="http://schemas.microsoft.com/office/drawing/2014/main" id="{0E88D59B-EDB1-4AB3-ACBD-91955B7607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82" y="206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3" name="Oval 1281">
                <a:extLst>
                  <a:ext uri="{FF2B5EF4-FFF2-40B4-BE49-F238E27FC236}">
                    <a16:creationId xmlns:a16="http://schemas.microsoft.com/office/drawing/2014/main" id="{95911435-2B48-4CE6-BFA7-1471661C8B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82" y="169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94" name="Group 1282">
              <a:extLst>
                <a:ext uri="{FF2B5EF4-FFF2-40B4-BE49-F238E27FC236}">
                  <a16:creationId xmlns:a16="http://schemas.microsoft.com/office/drawing/2014/main" id="{88458361-6172-435A-B2E6-4367E6B553DA}"/>
                </a:ext>
              </a:extLst>
            </p:cNvPr>
            <p:cNvGrpSpPr>
              <a:grpSpLocks/>
            </p:cNvGrpSpPr>
            <p:nvPr/>
          </p:nvGrpSpPr>
          <p:grpSpPr bwMode="auto">
            <a:xfrm rot="-3600000">
              <a:off x="1482" y="1701"/>
              <a:ext cx="57" cy="422"/>
              <a:chOff x="1482" y="1699"/>
              <a:chExt cx="57" cy="422"/>
            </a:xfrm>
          </p:grpSpPr>
          <p:sp>
            <p:nvSpPr>
              <p:cNvPr id="14595" name="Oval 1283">
                <a:extLst>
                  <a:ext uri="{FF2B5EF4-FFF2-40B4-BE49-F238E27FC236}">
                    <a16:creationId xmlns:a16="http://schemas.microsoft.com/office/drawing/2014/main" id="{E95A9E8D-2A6B-4371-B915-D6E2357035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82" y="206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6" name="Oval 1284">
                <a:extLst>
                  <a:ext uri="{FF2B5EF4-FFF2-40B4-BE49-F238E27FC236}">
                    <a16:creationId xmlns:a16="http://schemas.microsoft.com/office/drawing/2014/main" id="{78E38F78-16D3-4188-BBF3-85C84E5537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82" y="169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96020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46D7EE24-13EE-42D8-850F-8BAC52FE33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パソコン周辺機器</a:t>
            </a:r>
          </a:p>
        </p:txBody>
      </p:sp>
      <p:sp>
        <p:nvSpPr>
          <p:cNvPr id="18435" name="Text Box 3">
            <a:extLst>
              <a:ext uri="{FF2B5EF4-FFF2-40B4-BE49-F238E27FC236}">
                <a16:creationId xmlns:a16="http://schemas.microsoft.com/office/drawing/2014/main" id="{D85E59D3-42E9-48A7-9EF9-02A739EEEE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>
                <a:ea typeface="メイリオ" panose="020B0604030504040204" pitchFamily="50" charset="-128"/>
              </a:rPr>
              <a:t>USB</a:t>
            </a:r>
            <a:r>
              <a:rPr lang="ja-JP" altLang="en-US" sz="800">
                <a:ea typeface="メイリオ" panose="020B0604030504040204" pitchFamily="50" charset="-128"/>
              </a:rPr>
              <a:t>メモリ</a:t>
            </a:r>
          </a:p>
        </p:txBody>
      </p:sp>
      <p:sp>
        <p:nvSpPr>
          <p:cNvPr id="18436" name="Text Box 4">
            <a:extLst>
              <a:ext uri="{FF2B5EF4-FFF2-40B4-BE49-F238E27FC236}">
                <a16:creationId xmlns:a16="http://schemas.microsoft.com/office/drawing/2014/main" id="{D9C4EE7D-18B5-45A3-BBF8-E2487AE9D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>
                <a:ea typeface="メイリオ" panose="020B0604030504040204" pitchFamily="50" charset="-128"/>
              </a:rPr>
              <a:t>USB</a:t>
            </a:r>
            <a:r>
              <a:rPr lang="ja-JP" altLang="en-US" sz="800">
                <a:ea typeface="メイリオ" panose="020B0604030504040204" pitchFamily="50" charset="-128"/>
              </a:rPr>
              <a:t>メモリ</a:t>
            </a:r>
          </a:p>
        </p:txBody>
      </p:sp>
      <p:sp>
        <p:nvSpPr>
          <p:cNvPr id="18437" name="Text Box 5">
            <a:extLst>
              <a:ext uri="{FF2B5EF4-FFF2-40B4-BE49-F238E27FC236}">
                <a16:creationId xmlns:a16="http://schemas.microsoft.com/office/drawing/2014/main" id="{BD8BA5E3-1C73-41F3-9BE8-E3E15E0486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>
                <a:ea typeface="メイリオ" panose="020B0604030504040204" pitchFamily="50" charset="-128"/>
              </a:rPr>
              <a:t>USB</a:t>
            </a:r>
            <a:r>
              <a:rPr lang="ja-JP" altLang="en-US" sz="800">
                <a:ea typeface="メイリオ" panose="020B0604030504040204" pitchFamily="50" charset="-128"/>
              </a:rPr>
              <a:t>メモリ</a:t>
            </a:r>
          </a:p>
        </p:txBody>
      </p:sp>
      <p:sp>
        <p:nvSpPr>
          <p:cNvPr id="18438" name="Text Box 6">
            <a:extLst>
              <a:ext uri="{FF2B5EF4-FFF2-40B4-BE49-F238E27FC236}">
                <a16:creationId xmlns:a16="http://schemas.microsoft.com/office/drawing/2014/main" id="{C519C63B-80C5-44DA-8512-0E0CB79A06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>
                <a:ea typeface="メイリオ" panose="020B0604030504040204" pitchFamily="50" charset="-128"/>
              </a:rPr>
              <a:t>USB</a:t>
            </a:r>
            <a:r>
              <a:rPr lang="ja-JP" altLang="en-US" sz="800">
                <a:ea typeface="メイリオ" panose="020B0604030504040204" pitchFamily="50" charset="-128"/>
              </a:rPr>
              <a:t>メモリ</a:t>
            </a:r>
          </a:p>
        </p:txBody>
      </p:sp>
      <p:sp>
        <p:nvSpPr>
          <p:cNvPr id="18439" name="Text Box 7">
            <a:extLst>
              <a:ext uri="{FF2B5EF4-FFF2-40B4-BE49-F238E27FC236}">
                <a16:creationId xmlns:a16="http://schemas.microsoft.com/office/drawing/2014/main" id="{5AF96DD8-488F-41CA-A9A5-B9DEBF3E9D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>
                <a:ea typeface="メイリオ" panose="020B0604030504040204" pitchFamily="50" charset="-128"/>
              </a:rPr>
              <a:t>USB</a:t>
            </a:r>
            <a:r>
              <a:rPr lang="ja-JP" altLang="en-US" sz="800">
                <a:ea typeface="メイリオ" panose="020B0604030504040204" pitchFamily="50" charset="-128"/>
              </a:rPr>
              <a:t>メモリ</a:t>
            </a:r>
          </a:p>
        </p:txBody>
      </p:sp>
      <p:sp>
        <p:nvSpPr>
          <p:cNvPr id="18440" name="Text Box 8">
            <a:extLst>
              <a:ext uri="{FF2B5EF4-FFF2-40B4-BE49-F238E27FC236}">
                <a16:creationId xmlns:a16="http://schemas.microsoft.com/office/drawing/2014/main" id="{7170E99E-9C71-44C5-ACFF-AFCCD8F17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コンパクトフラッシュ</a:t>
            </a:r>
          </a:p>
        </p:txBody>
      </p:sp>
      <p:sp>
        <p:nvSpPr>
          <p:cNvPr id="18441" name="Text Box 9">
            <a:extLst>
              <a:ext uri="{FF2B5EF4-FFF2-40B4-BE49-F238E27FC236}">
                <a16:creationId xmlns:a16="http://schemas.microsoft.com/office/drawing/2014/main" id="{B3E3E89D-C154-4582-9D1C-2BC8D662D3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>
                <a:ea typeface="メイリオ" panose="020B0604030504040204" pitchFamily="50" charset="-128"/>
              </a:rPr>
              <a:t>SD</a:t>
            </a:r>
            <a:r>
              <a:rPr lang="ja-JP" altLang="en-US" sz="800">
                <a:ea typeface="メイリオ" panose="020B0604030504040204" pitchFamily="50" charset="-128"/>
              </a:rPr>
              <a:t>カード</a:t>
            </a:r>
          </a:p>
        </p:txBody>
      </p:sp>
      <p:sp>
        <p:nvSpPr>
          <p:cNvPr id="18442" name="Text Box 10">
            <a:extLst>
              <a:ext uri="{FF2B5EF4-FFF2-40B4-BE49-F238E27FC236}">
                <a16:creationId xmlns:a16="http://schemas.microsoft.com/office/drawing/2014/main" id="{64E7765A-631F-46DF-9E78-5E0E7F2E1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>
                <a:ea typeface="メイリオ" panose="020B0604030504040204" pitchFamily="50" charset="-128"/>
              </a:rPr>
              <a:t>microSD</a:t>
            </a:r>
            <a:r>
              <a:rPr lang="ja-JP" altLang="en-US" sz="800">
                <a:ea typeface="メイリオ" panose="020B0604030504040204" pitchFamily="50" charset="-128"/>
              </a:rPr>
              <a:t>カード</a:t>
            </a:r>
          </a:p>
        </p:txBody>
      </p:sp>
      <p:sp>
        <p:nvSpPr>
          <p:cNvPr id="18443" name="Text Box 11">
            <a:extLst>
              <a:ext uri="{FF2B5EF4-FFF2-40B4-BE49-F238E27FC236}">
                <a16:creationId xmlns:a16="http://schemas.microsoft.com/office/drawing/2014/main" id="{B53A8A0A-AD82-404E-B686-3A14C3E5EF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>
                <a:ea typeface="メイリオ" panose="020B0604030504040204" pitchFamily="50" charset="-128"/>
              </a:rPr>
              <a:t>USB</a:t>
            </a:r>
            <a:r>
              <a:rPr lang="ja-JP" altLang="en-US" sz="800">
                <a:ea typeface="メイリオ" panose="020B0604030504040204" pitchFamily="50" charset="-128"/>
              </a:rPr>
              <a:t>ハブ</a:t>
            </a:r>
          </a:p>
        </p:txBody>
      </p:sp>
      <p:sp>
        <p:nvSpPr>
          <p:cNvPr id="18444" name="Text Box 12">
            <a:extLst>
              <a:ext uri="{FF2B5EF4-FFF2-40B4-BE49-F238E27FC236}">
                <a16:creationId xmlns:a16="http://schemas.microsoft.com/office/drawing/2014/main" id="{EC5D0DEB-45A3-431D-ABE8-3167933B15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外付けディスクドライブ</a:t>
            </a:r>
          </a:p>
        </p:txBody>
      </p:sp>
      <p:sp>
        <p:nvSpPr>
          <p:cNvPr id="18445" name="Text Box 13">
            <a:extLst>
              <a:ext uri="{FF2B5EF4-FFF2-40B4-BE49-F238E27FC236}">
                <a16:creationId xmlns:a16="http://schemas.microsoft.com/office/drawing/2014/main" id="{0B782B08-FE28-4F2C-92F7-0EEFE5AC73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ディスクドライブ</a:t>
            </a:r>
          </a:p>
        </p:txBody>
      </p:sp>
      <p:sp>
        <p:nvSpPr>
          <p:cNvPr id="18446" name="Text Box 14">
            <a:extLst>
              <a:ext uri="{FF2B5EF4-FFF2-40B4-BE49-F238E27FC236}">
                <a16:creationId xmlns:a16="http://schemas.microsoft.com/office/drawing/2014/main" id="{E1AB7EE9-E440-4FA1-BF25-E9FF3A02D1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ディスクドライブ</a:t>
            </a:r>
          </a:p>
        </p:txBody>
      </p:sp>
      <p:sp>
        <p:nvSpPr>
          <p:cNvPr id="18447" name="Text Box 15">
            <a:extLst>
              <a:ext uri="{FF2B5EF4-FFF2-40B4-BE49-F238E27FC236}">
                <a16:creationId xmlns:a16="http://schemas.microsoft.com/office/drawing/2014/main" id="{7393ED67-6A06-470B-8AA1-23C6144039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ディスクドライブ</a:t>
            </a:r>
          </a:p>
        </p:txBody>
      </p:sp>
      <p:sp>
        <p:nvSpPr>
          <p:cNvPr id="18448" name="Text Box 16">
            <a:extLst>
              <a:ext uri="{FF2B5EF4-FFF2-40B4-BE49-F238E27FC236}">
                <a16:creationId xmlns:a16="http://schemas.microsoft.com/office/drawing/2014/main" id="{7FCCE2AE-650C-4A6D-9308-3E4135EA63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ディスクドライブ</a:t>
            </a:r>
          </a:p>
        </p:txBody>
      </p:sp>
      <p:sp>
        <p:nvSpPr>
          <p:cNvPr id="18449" name="Text Box 17">
            <a:extLst>
              <a:ext uri="{FF2B5EF4-FFF2-40B4-BE49-F238E27FC236}">
                <a16:creationId xmlns:a16="http://schemas.microsoft.com/office/drawing/2014/main" id="{D7F1D490-1B35-4BAA-8DEB-6ADF07428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ポータブルディスクドライブ</a:t>
            </a:r>
          </a:p>
        </p:txBody>
      </p:sp>
      <p:grpSp>
        <p:nvGrpSpPr>
          <p:cNvPr id="18453" name="Group 21">
            <a:extLst>
              <a:ext uri="{FF2B5EF4-FFF2-40B4-BE49-F238E27FC236}">
                <a16:creationId xmlns:a16="http://schemas.microsoft.com/office/drawing/2014/main" id="{03E8BD38-5128-41FD-8852-9414D47BC41E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412875"/>
            <a:ext cx="1439863" cy="396875"/>
            <a:chOff x="2530" y="2024"/>
            <a:chExt cx="1316" cy="363"/>
          </a:xfrm>
        </p:grpSpPr>
        <p:sp>
          <p:nvSpPr>
            <p:cNvPr id="18454" name="AutoShape 22">
              <a:extLst>
                <a:ext uri="{FF2B5EF4-FFF2-40B4-BE49-F238E27FC236}">
                  <a16:creationId xmlns:a16="http://schemas.microsoft.com/office/drawing/2014/main" id="{F3DA4475-DEC8-4E32-A0B5-185B70A528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024"/>
              <a:ext cx="1316" cy="363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0392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5" name="AutoShape 23">
              <a:extLst>
                <a:ext uri="{FF2B5EF4-FFF2-40B4-BE49-F238E27FC236}">
                  <a16:creationId xmlns:a16="http://schemas.microsoft.com/office/drawing/2014/main" id="{13D9F69C-FD44-4C71-94DE-E2DA8D496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069"/>
              <a:ext cx="1316" cy="272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6" name="AutoShape 24">
              <a:extLst>
                <a:ext uri="{FF2B5EF4-FFF2-40B4-BE49-F238E27FC236}">
                  <a16:creationId xmlns:a16="http://schemas.microsoft.com/office/drawing/2014/main" id="{F068FA82-8881-4280-9EFB-90BA261609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069"/>
              <a:ext cx="113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7" name="AutoShape 25">
              <a:extLst>
                <a:ext uri="{FF2B5EF4-FFF2-40B4-BE49-F238E27FC236}">
                  <a16:creationId xmlns:a16="http://schemas.microsoft.com/office/drawing/2014/main" id="{AEEBD6EF-9C0C-49E8-9D2F-5A10D1A9CC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21" y="2314"/>
              <a:ext cx="113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8" name="Rectangle 26">
              <a:extLst>
                <a:ext uri="{FF2B5EF4-FFF2-40B4-BE49-F238E27FC236}">
                  <a16:creationId xmlns:a16="http://schemas.microsoft.com/office/drawing/2014/main" id="{47EF61EE-6754-4EBB-992F-80A077A73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024"/>
              <a:ext cx="45" cy="363"/>
            </a:xfrm>
            <a:prstGeom prst="rect">
              <a:avLst/>
            </a:prstGeom>
            <a:gradFill rotWithShape="1">
              <a:gsLst>
                <a:gs pos="0">
                  <a:srgbClr val="6699FF">
                    <a:alpha val="60001"/>
                  </a:srgbClr>
                </a:gs>
                <a:gs pos="50000">
                  <a:srgbClr val="6699FF">
                    <a:gamma/>
                    <a:shade val="46275"/>
                    <a:invGamma/>
                  </a:srgbClr>
                </a:gs>
                <a:gs pos="100000">
                  <a:srgbClr val="6699FF">
                    <a:alpha val="60001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9" name="Rectangle 27">
              <a:extLst>
                <a:ext uri="{FF2B5EF4-FFF2-40B4-BE49-F238E27FC236}">
                  <a16:creationId xmlns:a16="http://schemas.microsoft.com/office/drawing/2014/main" id="{A0EBB23F-9DBA-4607-8396-1A7FD9F7F4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182"/>
              <a:ext cx="454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460" name="Group 28">
            <a:extLst>
              <a:ext uri="{FF2B5EF4-FFF2-40B4-BE49-F238E27FC236}">
                <a16:creationId xmlns:a16="http://schemas.microsoft.com/office/drawing/2014/main" id="{F128257A-DC9A-49B6-98F0-789E9D2164C8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1412875"/>
            <a:ext cx="1439862" cy="396875"/>
            <a:chOff x="2530" y="2024"/>
            <a:chExt cx="1316" cy="363"/>
          </a:xfrm>
        </p:grpSpPr>
        <p:sp>
          <p:nvSpPr>
            <p:cNvPr id="18461" name="AutoShape 29">
              <a:extLst>
                <a:ext uri="{FF2B5EF4-FFF2-40B4-BE49-F238E27FC236}">
                  <a16:creationId xmlns:a16="http://schemas.microsoft.com/office/drawing/2014/main" id="{5DBC5918-4960-40F0-9392-C141F026ED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024"/>
              <a:ext cx="1316" cy="363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0392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2" name="AutoShape 30">
              <a:extLst>
                <a:ext uri="{FF2B5EF4-FFF2-40B4-BE49-F238E27FC236}">
                  <a16:creationId xmlns:a16="http://schemas.microsoft.com/office/drawing/2014/main" id="{52A48408-54A0-4947-BE37-AC7115621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069"/>
              <a:ext cx="1316" cy="272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3" name="AutoShape 31">
              <a:extLst>
                <a:ext uri="{FF2B5EF4-FFF2-40B4-BE49-F238E27FC236}">
                  <a16:creationId xmlns:a16="http://schemas.microsoft.com/office/drawing/2014/main" id="{5ABBA235-251B-44FC-817D-CE6EF87784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069"/>
              <a:ext cx="113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4" name="AutoShape 32">
              <a:extLst>
                <a:ext uri="{FF2B5EF4-FFF2-40B4-BE49-F238E27FC236}">
                  <a16:creationId xmlns:a16="http://schemas.microsoft.com/office/drawing/2014/main" id="{6744937B-7DA8-4388-88C1-D3F35FEEB8B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21" y="2314"/>
              <a:ext cx="113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5" name="Rectangle 33">
              <a:extLst>
                <a:ext uri="{FF2B5EF4-FFF2-40B4-BE49-F238E27FC236}">
                  <a16:creationId xmlns:a16="http://schemas.microsoft.com/office/drawing/2014/main" id="{EFFC89E1-09DB-4D3E-A0F1-04890FE4B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024"/>
              <a:ext cx="45" cy="363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alpha val="60001"/>
                  </a:schemeClr>
                </a:gs>
                <a:gs pos="5000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6" name="Rectangle 34">
              <a:extLst>
                <a:ext uri="{FF2B5EF4-FFF2-40B4-BE49-F238E27FC236}">
                  <a16:creationId xmlns:a16="http://schemas.microsoft.com/office/drawing/2014/main" id="{1DA526B3-433E-41DD-A55B-E3105CCD0F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182"/>
              <a:ext cx="454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467" name="Group 35">
            <a:extLst>
              <a:ext uri="{FF2B5EF4-FFF2-40B4-BE49-F238E27FC236}">
                <a16:creationId xmlns:a16="http://schemas.microsoft.com/office/drawing/2014/main" id="{E9EEE519-9EC7-45A7-8294-B0FCB56F0713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1341438"/>
            <a:ext cx="1368425" cy="544512"/>
            <a:chOff x="761" y="1389"/>
            <a:chExt cx="3538" cy="1406"/>
          </a:xfrm>
        </p:grpSpPr>
        <p:grpSp>
          <p:nvGrpSpPr>
            <p:cNvPr id="18468" name="Group 36">
              <a:extLst>
                <a:ext uri="{FF2B5EF4-FFF2-40B4-BE49-F238E27FC236}">
                  <a16:creationId xmlns:a16="http://schemas.microsoft.com/office/drawing/2014/main" id="{E0A45444-3B6D-4952-8117-90229209A26F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761" y="1389"/>
              <a:ext cx="907" cy="825"/>
              <a:chOff x="490" y="1978"/>
              <a:chExt cx="907" cy="825"/>
            </a:xfrm>
          </p:grpSpPr>
          <p:sp>
            <p:nvSpPr>
              <p:cNvPr id="18469" name="AutoShape 37">
                <a:extLst>
                  <a:ext uri="{FF2B5EF4-FFF2-40B4-BE49-F238E27FC236}">
                    <a16:creationId xmlns:a16="http://schemas.microsoft.com/office/drawing/2014/main" id="{0E4FA17A-772B-47BB-B597-1A25EDAD19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0" y="1978"/>
                <a:ext cx="907" cy="825"/>
              </a:xfrm>
              <a:prstGeom prst="roundRect">
                <a:avLst>
                  <a:gd name="adj" fmla="val 2787"/>
                </a:avLst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0" name="Freeform 38">
                <a:extLst>
                  <a:ext uri="{FF2B5EF4-FFF2-40B4-BE49-F238E27FC236}">
                    <a16:creationId xmlns:a16="http://schemas.microsoft.com/office/drawing/2014/main" id="{37AA716B-1390-46B1-B959-0373B3F2F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24"/>
                <a:ext cx="862" cy="730"/>
              </a:xfrm>
              <a:custGeom>
                <a:avLst/>
                <a:gdLst>
                  <a:gd name="T0" fmla="*/ 862 w 862"/>
                  <a:gd name="T1" fmla="*/ 726 h 730"/>
                  <a:gd name="T2" fmla="*/ 173 w 862"/>
                  <a:gd name="T3" fmla="*/ 730 h 730"/>
                  <a:gd name="T4" fmla="*/ 0 w 862"/>
                  <a:gd name="T5" fmla="*/ 363 h 730"/>
                  <a:gd name="T6" fmla="*/ 0 w 862"/>
                  <a:gd name="T7" fmla="*/ 0 h 730"/>
                  <a:gd name="T8" fmla="*/ 862 w 862"/>
                  <a:gd name="T9" fmla="*/ 0 h 730"/>
                  <a:gd name="T10" fmla="*/ 862 w 862"/>
                  <a:gd name="T11" fmla="*/ 726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2" h="730">
                    <a:moveTo>
                      <a:pt x="862" y="726"/>
                    </a:moveTo>
                    <a:lnTo>
                      <a:pt x="173" y="730"/>
                    </a:lnTo>
                    <a:lnTo>
                      <a:pt x="0" y="363"/>
                    </a:lnTo>
                    <a:lnTo>
                      <a:pt x="0" y="0"/>
                    </a:lnTo>
                    <a:lnTo>
                      <a:pt x="862" y="0"/>
                    </a:lnTo>
                    <a:lnTo>
                      <a:pt x="862" y="72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71" name="Freeform 39">
                <a:extLst>
                  <a:ext uri="{FF2B5EF4-FFF2-40B4-BE49-F238E27FC236}">
                    <a16:creationId xmlns:a16="http://schemas.microsoft.com/office/drawing/2014/main" id="{EE5DC64D-DC5F-4D53-A10C-CEC6B41DFDE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538" y="2439"/>
                <a:ext cx="136" cy="283"/>
              </a:xfrm>
              <a:custGeom>
                <a:avLst/>
                <a:gdLst>
                  <a:gd name="T0" fmla="*/ 136 w 136"/>
                  <a:gd name="T1" fmla="*/ 0 h 283"/>
                  <a:gd name="T2" fmla="*/ 136 w 136"/>
                  <a:gd name="T3" fmla="*/ 283 h 283"/>
                  <a:gd name="T4" fmla="*/ 0 w 136"/>
                  <a:gd name="T5" fmla="*/ 0 h 283"/>
                  <a:gd name="T6" fmla="*/ 136 w 136"/>
                  <a:gd name="T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283">
                    <a:moveTo>
                      <a:pt x="136" y="0"/>
                    </a:moveTo>
                    <a:lnTo>
                      <a:pt x="136" y="283"/>
                    </a:lnTo>
                    <a:lnTo>
                      <a:pt x="0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72" name="AutoShape 40">
                <a:extLst>
                  <a:ext uri="{FF2B5EF4-FFF2-40B4-BE49-F238E27FC236}">
                    <a16:creationId xmlns:a16="http://schemas.microsoft.com/office/drawing/2014/main" id="{98BCC4EA-2961-4F28-BB05-7A416F3EBE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943" y="1616"/>
                <a:ext cx="45" cy="86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473" name="Group 41">
              <a:extLst>
                <a:ext uri="{FF2B5EF4-FFF2-40B4-BE49-F238E27FC236}">
                  <a16:creationId xmlns:a16="http://schemas.microsoft.com/office/drawing/2014/main" id="{7880457F-BE08-4D17-B71B-8E45E71AEC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3" y="1970"/>
              <a:ext cx="2676" cy="825"/>
              <a:chOff x="1623" y="1970"/>
              <a:chExt cx="2676" cy="825"/>
            </a:xfrm>
          </p:grpSpPr>
          <p:sp>
            <p:nvSpPr>
              <p:cNvPr id="18474" name="Rectangle 42">
                <a:extLst>
                  <a:ext uri="{FF2B5EF4-FFF2-40B4-BE49-F238E27FC236}">
                    <a16:creationId xmlns:a16="http://schemas.microsoft.com/office/drawing/2014/main" id="{1232CD81-1A31-4CC8-B6F4-FEB89FC294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115"/>
                <a:ext cx="635" cy="544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5" name="Rectangle 43">
                <a:extLst>
                  <a:ext uri="{FF2B5EF4-FFF2-40B4-BE49-F238E27FC236}">
                    <a16:creationId xmlns:a16="http://schemas.microsoft.com/office/drawing/2014/main" id="{C7AC0016-40ED-4B72-9CB5-D996E541B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115"/>
                <a:ext cx="635" cy="45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6" name="Rectangle 44">
                <a:extLst>
                  <a:ext uri="{FF2B5EF4-FFF2-40B4-BE49-F238E27FC236}">
                    <a16:creationId xmlns:a16="http://schemas.microsoft.com/office/drawing/2014/main" id="{D3C706F1-D5A1-4860-8E2C-BF5798D25E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614"/>
                <a:ext cx="635" cy="45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7" name="Rectangle 45">
                <a:extLst>
                  <a:ext uri="{FF2B5EF4-FFF2-40B4-BE49-F238E27FC236}">
                    <a16:creationId xmlns:a16="http://schemas.microsoft.com/office/drawing/2014/main" id="{A404F202-C3E3-4800-9D4E-39A09DB9F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205"/>
                <a:ext cx="90" cy="136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63529"/>
                      <a:invGamma/>
                    </a:schemeClr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8" name="Rectangle 46">
                <a:extLst>
                  <a:ext uri="{FF2B5EF4-FFF2-40B4-BE49-F238E27FC236}">
                    <a16:creationId xmlns:a16="http://schemas.microsoft.com/office/drawing/2014/main" id="{D85E1E11-1291-4491-A219-1A9D06282B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432"/>
                <a:ext cx="90" cy="136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63529"/>
                      <a:invGamma/>
                    </a:schemeClr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9" name="Rectangle 47">
                <a:extLst>
                  <a:ext uri="{FF2B5EF4-FFF2-40B4-BE49-F238E27FC236}">
                    <a16:creationId xmlns:a16="http://schemas.microsoft.com/office/drawing/2014/main" id="{9C415B48-261A-4218-96C0-85831A0212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432"/>
                <a:ext cx="45" cy="91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3372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0" name="Rectangle 48">
                <a:extLst>
                  <a:ext uri="{FF2B5EF4-FFF2-40B4-BE49-F238E27FC236}">
                    <a16:creationId xmlns:a16="http://schemas.microsoft.com/office/drawing/2014/main" id="{4AB33D7E-17A6-4293-B708-43907DEB49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251"/>
                <a:ext cx="45" cy="91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3372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1" name="AutoShape 49">
                <a:extLst>
                  <a:ext uri="{FF2B5EF4-FFF2-40B4-BE49-F238E27FC236}">
                    <a16:creationId xmlns:a16="http://schemas.microsoft.com/office/drawing/2014/main" id="{40E53617-E766-4494-96B4-D0DAD311CD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069"/>
                <a:ext cx="227" cy="63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2" name="AutoShape 50">
                <a:extLst>
                  <a:ext uri="{FF2B5EF4-FFF2-40B4-BE49-F238E27FC236}">
                    <a16:creationId xmlns:a16="http://schemas.microsoft.com/office/drawing/2014/main" id="{6D8E16CD-D4DA-4C76-98E8-54B362D5B8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970"/>
                <a:ext cx="1995" cy="825"/>
              </a:xfrm>
              <a:prstGeom prst="roundRect">
                <a:avLst>
                  <a:gd name="adj" fmla="val 2787"/>
                </a:avLst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3" name="Freeform 51">
                <a:extLst>
                  <a:ext uri="{FF2B5EF4-FFF2-40B4-BE49-F238E27FC236}">
                    <a16:creationId xmlns:a16="http://schemas.microsoft.com/office/drawing/2014/main" id="{307710EF-1700-4A39-9A1C-01786BC655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2024"/>
                <a:ext cx="1950" cy="726"/>
              </a:xfrm>
              <a:custGeom>
                <a:avLst/>
                <a:gdLst>
                  <a:gd name="T0" fmla="*/ 0 w 1950"/>
                  <a:gd name="T1" fmla="*/ 0 h 726"/>
                  <a:gd name="T2" fmla="*/ 1769 w 1950"/>
                  <a:gd name="T3" fmla="*/ 0 h 726"/>
                  <a:gd name="T4" fmla="*/ 1950 w 1950"/>
                  <a:gd name="T5" fmla="*/ 363 h 726"/>
                  <a:gd name="T6" fmla="*/ 1950 w 1950"/>
                  <a:gd name="T7" fmla="*/ 726 h 726"/>
                  <a:gd name="T8" fmla="*/ 0 w 1950"/>
                  <a:gd name="T9" fmla="*/ 726 h 726"/>
                  <a:gd name="T10" fmla="*/ 0 w 1950"/>
                  <a:gd name="T11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50" h="726">
                    <a:moveTo>
                      <a:pt x="0" y="0"/>
                    </a:moveTo>
                    <a:lnTo>
                      <a:pt x="1769" y="0"/>
                    </a:lnTo>
                    <a:lnTo>
                      <a:pt x="1950" y="363"/>
                    </a:lnTo>
                    <a:lnTo>
                      <a:pt x="1950" y="726"/>
                    </a:lnTo>
                    <a:lnTo>
                      <a:pt x="0" y="72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84" name="Freeform 52">
                <a:extLst>
                  <a:ext uri="{FF2B5EF4-FFF2-40B4-BE49-F238E27FC236}">
                    <a16:creationId xmlns:a16="http://schemas.microsoft.com/office/drawing/2014/main" id="{FC9FEDB2-BB12-4A45-BE67-4391395E5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5" y="2051"/>
                <a:ext cx="136" cy="283"/>
              </a:xfrm>
              <a:custGeom>
                <a:avLst/>
                <a:gdLst>
                  <a:gd name="T0" fmla="*/ 136 w 136"/>
                  <a:gd name="T1" fmla="*/ 0 h 283"/>
                  <a:gd name="T2" fmla="*/ 136 w 136"/>
                  <a:gd name="T3" fmla="*/ 283 h 283"/>
                  <a:gd name="T4" fmla="*/ 0 w 136"/>
                  <a:gd name="T5" fmla="*/ 0 h 283"/>
                  <a:gd name="T6" fmla="*/ 136 w 136"/>
                  <a:gd name="T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283">
                    <a:moveTo>
                      <a:pt x="136" y="0"/>
                    </a:moveTo>
                    <a:lnTo>
                      <a:pt x="136" y="283"/>
                    </a:lnTo>
                    <a:lnTo>
                      <a:pt x="0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85" name="AutoShape 53">
                <a:extLst>
                  <a:ext uri="{FF2B5EF4-FFF2-40B4-BE49-F238E27FC236}">
                    <a16:creationId xmlns:a16="http://schemas.microsoft.com/office/drawing/2014/main" id="{6DDA9E30-8AF2-4A61-9C74-64EDC6CC3E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41" cy="72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6" name="AutoShape 54">
                <a:extLst>
                  <a:ext uri="{FF2B5EF4-FFF2-40B4-BE49-F238E27FC236}">
                    <a16:creationId xmlns:a16="http://schemas.microsoft.com/office/drawing/2014/main" id="{4474E87D-66F3-45BB-BFAF-9766AC0D4A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168" y="1160"/>
                <a:ext cx="41" cy="176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7" name="Rectangle 55">
                <a:extLst>
                  <a:ext uri="{FF2B5EF4-FFF2-40B4-BE49-F238E27FC236}">
                    <a16:creationId xmlns:a16="http://schemas.microsoft.com/office/drawing/2014/main" id="{076EFAC1-DE08-40A5-ABAF-FC9E21680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2341"/>
                <a:ext cx="953" cy="13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488" name="Group 56">
            <a:extLst>
              <a:ext uri="{FF2B5EF4-FFF2-40B4-BE49-F238E27FC236}">
                <a16:creationId xmlns:a16="http://schemas.microsoft.com/office/drawing/2014/main" id="{98B7505A-FA91-47B6-A593-DE0799DDECB6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3141663"/>
            <a:ext cx="1009650" cy="860425"/>
            <a:chOff x="1033" y="2432"/>
            <a:chExt cx="1225" cy="1043"/>
          </a:xfrm>
        </p:grpSpPr>
        <p:sp>
          <p:nvSpPr>
            <p:cNvPr id="18489" name="Rectangle 57">
              <a:extLst>
                <a:ext uri="{FF2B5EF4-FFF2-40B4-BE49-F238E27FC236}">
                  <a16:creationId xmlns:a16="http://schemas.microsoft.com/office/drawing/2014/main" id="{E8081872-3416-455D-A923-D4E954E649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432"/>
              <a:ext cx="1225" cy="1043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90" name="AutoShape 58">
              <a:extLst>
                <a:ext uri="{FF2B5EF4-FFF2-40B4-BE49-F238E27FC236}">
                  <a16:creationId xmlns:a16="http://schemas.microsoft.com/office/drawing/2014/main" id="{566CE8E4-743B-4339-8C4E-4546EBEA6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478"/>
              <a:ext cx="1134" cy="907"/>
            </a:xfrm>
            <a:prstGeom prst="roundRect">
              <a:avLst>
                <a:gd name="adj" fmla="val 6727"/>
              </a:avLst>
            </a:prstGeom>
            <a:solidFill>
              <a:srgbClr val="00000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491" name="Group 59">
            <a:extLst>
              <a:ext uri="{FF2B5EF4-FFF2-40B4-BE49-F238E27FC236}">
                <a16:creationId xmlns:a16="http://schemas.microsoft.com/office/drawing/2014/main" id="{FE11FE8A-083F-44F6-A273-44C75BFED910}"/>
              </a:ext>
            </a:extLst>
          </p:cNvPr>
          <p:cNvGrpSpPr>
            <a:grpSpLocks/>
          </p:cNvGrpSpPr>
          <p:nvPr/>
        </p:nvGrpSpPr>
        <p:grpSpPr bwMode="auto">
          <a:xfrm>
            <a:off x="6249988" y="1482725"/>
            <a:ext cx="1108075" cy="349250"/>
            <a:chOff x="2031" y="1070"/>
            <a:chExt cx="3176" cy="999"/>
          </a:xfrm>
        </p:grpSpPr>
        <p:sp>
          <p:nvSpPr>
            <p:cNvPr id="18492" name="Rectangle 60">
              <a:extLst>
                <a:ext uri="{FF2B5EF4-FFF2-40B4-BE49-F238E27FC236}">
                  <a16:creationId xmlns:a16="http://schemas.microsoft.com/office/drawing/2014/main" id="{B5FE5D34-2D4E-42A9-8A65-11CDFE404C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1207"/>
              <a:ext cx="816" cy="725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8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8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93" name="Rectangle 61">
              <a:extLst>
                <a:ext uri="{FF2B5EF4-FFF2-40B4-BE49-F238E27FC236}">
                  <a16:creationId xmlns:a16="http://schemas.microsoft.com/office/drawing/2014/main" id="{091D5B73-155C-46D1-A294-C13A4F7391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1888"/>
              <a:ext cx="816" cy="44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94" name="Rectangle 62">
              <a:extLst>
                <a:ext uri="{FF2B5EF4-FFF2-40B4-BE49-F238E27FC236}">
                  <a16:creationId xmlns:a16="http://schemas.microsoft.com/office/drawing/2014/main" id="{529C7BA3-712C-4881-997D-E1B1789282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1207"/>
              <a:ext cx="816" cy="44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95" name="Rectangle 63">
              <a:extLst>
                <a:ext uri="{FF2B5EF4-FFF2-40B4-BE49-F238E27FC236}">
                  <a16:creationId xmlns:a16="http://schemas.microsoft.com/office/drawing/2014/main" id="{0BFFF455-BC17-4944-99B6-2830844DCF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1298"/>
              <a:ext cx="136" cy="182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72941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96" name="Rectangle 64">
              <a:extLst>
                <a:ext uri="{FF2B5EF4-FFF2-40B4-BE49-F238E27FC236}">
                  <a16:creationId xmlns:a16="http://schemas.microsoft.com/office/drawing/2014/main" id="{1EA2E53D-9CC0-4724-9DB6-9A5BDAB52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1661"/>
              <a:ext cx="136" cy="182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72941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97" name="Rectangle 65">
              <a:extLst>
                <a:ext uri="{FF2B5EF4-FFF2-40B4-BE49-F238E27FC236}">
                  <a16:creationId xmlns:a16="http://schemas.microsoft.com/office/drawing/2014/main" id="{455E6F00-DF91-4EA8-BDDD-F1C3771693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706"/>
              <a:ext cx="45" cy="91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98" name="Rectangle 66">
              <a:extLst>
                <a:ext uri="{FF2B5EF4-FFF2-40B4-BE49-F238E27FC236}">
                  <a16:creationId xmlns:a16="http://schemas.microsoft.com/office/drawing/2014/main" id="{014A9181-5E1E-4DB5-B777-D4432F8F52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344"/>
              <a:ext cx="45" cy="91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99" name="Rectangle 67">
              <a:extLst>
                <a:ext uri="{FF2B5EF4-FFF2-40B4-BE49-F238E27FC236}">
                  <a16:creationId xmlns:a16="http://schemas.microsoft.com/office/drawing/2014/main" id="{491B4628-B1EB-4A47-A6B6-19141CEC30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162"/>
              <a:ext cx="227" cy="817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0" name="Freeform 68">
              <a:extLst>
                <a:ext uri="{FF2B5EF4-FFF2-40B4-BE49-F238E27FC236}">
                  <a16:creationId xmlns:a16="http://schemas.microsoft.com/office/drawing/2014/main" id="{0ECD4EAF-B705-43B7-9DA7-3E7955698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" y="1070"/>
              <a:ext cx="455" cy="999"/>
            </a:xfrm>
            <a:custGeom>
              <a:avLst/>
              <a:gdLst>
                <a:gd name="T0" fmla="*/ 1 w 455"/>
                <a:gd name="T1" fmla="*/ 999 h 999"/>
                <a:gd name="T2" fmla="*/ 92 w 455"/>
                <a:gd name="T3" fmla="*/ 999 h 999"/>
                <a:gd name="T4" fmla="*/ 364 w 455"/>
                <a:gd name="T5" fmla="*/ 863 h 999"/>
                <a:gd name="T6" fmla="*/ 409 w 455"/>
                <a:gd name="T7" fmla="*/ 818 h 999"/>
                <a:gd name="T8" fmla="*/ 455 w 455"/>
                <a:gd name="T9" fmla="*/ 727 h 999"/>
                <a:gd name="T10" fmla="*/ 455 w 455"/>
                <a:gd name="T11" fmla="*/ 682 h 999"/>
                <a:gd name="T12" fmla="*/ 409 w 455"/>
                <a:gd name="T13" fmla="*/ 636 h 999"/>
                <a:gd name="T14" fmla="*/ 409 w 455"/>
                <a:gd name="T15" fmla="*/ 364 h 999"/>
                <a:gd name="T16" fmla="*/ 455 w 455"/>
                <a:gd name="T17" fmla="*/ 274 h 999"/>
                <a:gd name="T18" fmla="*/ 455 w 455"/>
                <a:gd name="T19" fmla="*/ 228 h 999"/>
                <a:gd name="T20" fmla="*/ 364 w 455"/>
                <a:gd name="T21" fmla="*/ 138 h 999"/>
                <a:gd name="T22" fmla="*/ 92 w 455"/>
                <a:gd name="T23" fmla="*/ 1 h 999"/>
                <a:gd name="T24" fmla="*/ 0 w 455"/>
                <a:gd name="T25" fmla="*/ 0 h 999"/>
                <a:gd name="T26" fmla="*/ 1 w 455"/>
                <a:gd name="T27" fmla="*/ 999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5" h="999">
                  <a:moveTo>
                    <a:pt x="1" y="999"/>
                  </a:moveTo>
                  <a:lnTo>
                    <a:pt x="92" y="999"/>
                  </a:lnTo>
                  <a:lnTo>
                    <a:pt x="364" y="863"/>
                  </a:lnTo>
                  <a:lnTo>
                    <a:pt x="409" y="818"/>
                  </a:lnTo>
                  <a:lnTo>
                    <a:pt x="455" y="727"/>
                  </a:lnTo>
                  <a:lnTo>
                    <a:pt x="455" y="682"/>
                  </a:lnTo>
                  <a:lnTo>
                    <a:pt x="409" y="636"/>
                  </a:lnTo>
                  <a:lnTo>
                    <a:pt x="409" y="364"/>
                  </a:lnTo>
                  <a:lnTo>
                    <a:pt x="455" y="274"/>
                  </a:lnTo>
                  <a:lnTo>
                    <a:pt x="455" y="228"/>
                  </a:lnTo>
                  <a:lnTo>
                    <a:pt x="364" y="138"/>
                  </a:lnTo>
                  <a:lnTo>
                    <a:pt x="92" y="1"/>
                  </a:lnTo>
                  <a:lnTo>
                    <a:pt x="0" y="0"/>
                  </a:lnTo>
                  <a:lnTo>
                    <a:pt x="1" y="999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01" name="AutoShape 69">
              <a:extLst>
                <a:ext uri="{FF2B5EF4-FFF2-40B4-BE49-F238E27FC236}">
                  <a16:creationId xmlns:a16="http://schemas.microsoft.com/office/drawing/2014/main" id="{D5AAAE5D-9C2B-454A-9327-9CBDB8B9DE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1071"/>
              <a:ext cx="1905" cy="998"/>
            </a:xfrm>
            <a:prstGeom prst="roundRect">
              <a:avLst>
                <a:gd name="adj" fmla="val 22352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607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2" name="AutoShape 70">
              <a:extLst>
                <a:ext uri="{FF2B5EF4-FFF2-40B4-BE49-F238E27FC236}">
                  <a16:creationId xmlns:a16="http://schemas.microsoft.com/office/drawing/2014/main" id="{AF133A96-2516-4928-B861-D82EBD129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1071"/>
              <a:ext cx="1905" cy="998"/>
            </a:xfrm>
            <a:prstGeom prst="roundRect">
              <a:avLst>
                <a:gd name="adj" fmla="val 2204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607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3" name="AutoShape 71">
              <a:extLst>
                <a:ext uri="{FF2B5EF4-FFF2-40B4-BE49-F238E27FC236}">
                  <a16:creationId xmlns:a16="http://schemas.microsoft.com/office/drawing/2014/main" id="{C4B1C88F-1812-4AE7-8CFA-5947D135EB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1389"/>
              <a:ext cx="136" cy="36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4" name="Oval 72">
              <a:extLst>
                <a:ext uri="{FF2B5EF4-FFF2-40B4-BE49-F238E27FC236}">
                  <a16:creationId xmlns:a16="http://schemas.microsoft.com/office/drawing/2014/main" id="{D9C9498B-870D-43CE-BDC1-79EF9DF547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" y="1162"/>
              <a:ext cx="272" cy="817"/>
            </a:xfrm>
            <a:prstGeom prst="ellipse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5" name="AutoShape 73">
              <a:extLst>
                <a:ext uri="{FF2B5EF4-FFF2-40B4-BE49-F238E27FC236}">
                  <a16:creationId xmlns:a16="http://schemas.microsoft.com/office/drawing/2014/main" id="{EE906611-63F6-4D79-B81D-0AB02CC51A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1071"/>
              <a:ext cx="1905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6" name="AutoShape 74">
              <a:extLst>
                <a:ext uri="{FF2B5EF4-FFF2-40B4-BE49-F238E27FC236}">
                  <a16:creationId xmlns:a16="http://schemas.microsoft.com/office/drawing/2014/main" id="{4A1EFF25-BB97-4C33-AEBC-10CEB879CD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1162"/>
              <a:ext cx="1860" cy="817"/>
            </a:xfrm>
            <a:prstGeom prst="roundRect">
              <a:avLst>
                <a:gd name="adj" fmla="val 2204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7" name="Rectangle 75">
              <a:extLst>
                <a:ext uri="{FF2B5EF4-FFF2-40B4-BE49-F238E27FC236}">
                  <a16:creationId xmlns:a16="http://schemas.microsoft.com/office/drawing/2014/main" id="{AC6251EB-870F-42DE-BECB-C46FD9C0C2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1389"/>
              <a:ext cx="953" cy="22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8" name="Rectangle 76">
              <a:extLst>
                <a:ext uri="{FF2B5EF4-FFF2-40B4-BE49-F238E27FC236}">
                  <a16:creationId xmlns:a16="http://schemas.microsoft.com/office/drawing/2014/main" id="{277968DF-7078-42E5-99B4-2650A3D70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1661"/>
              <a:ext cx="635" cy="9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9" name="AutoShape 77">
              <a:extLst>
                <a:ext uri="{FF2B5EF4-FFF2-40B4-BE49-F238E27FC236}">
                  <a16:creationId xmlns:a16="http://schemas.microsoft.com/office/drawing/2014/main" id="{F00EDF2C-21B7-402B-A93F-FA542B7E1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162"/>
              <a:ext cx="1875" cy="1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60001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0" name="AutoShape 78">
              <a:extLst>
                <a:ext uri="{FF2B5EF4-FFF2-40B4-BE49-F238E27FC236}">
                  <a16:creationId xmlns:a16="http://schemas.microsoft.com/office/drawing/2014/main" id="{A0F52A12-4358-431A-B49C-F81A548B23D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93" y="1933"/>
              <a:ext cx="1875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60001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511" name="Group 79">
            <a:extLst>
              <a:ext uri="{FF2B5EF4-FFF2-40B4-BE49-F238E27FC236}">
                <a16:creationId xmlns:a16="http://schemas.microsoft.com/office/drawing/2014/main" id="{FAC1F78C-EFB1-42AE-9A7D-E7FBB00EFC63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1484313"/>
            <a:ext cx="1296988" cy="347662"/>
            <a:chOff x="2076" y="2795"/>
            <a:chExt cx="3720" cy="998"/>
          </a:xfrm>
        </p:grpSpPr>
        <p:sp>
          <p:nvSpPr>
            <p:cNvPr id="18512" name="Rectangle 80">
              <a:extLst>
                <a:ext uri="{FF2B5EF4-FFF2-40B4-BE49-F238E27FC236}">
                  <a16:creationId xmlns:a16="http://schemas.microsoft.com/office/drawing/2014/main" id="{294F3BF2-FDDB-4D69-B761-8BA0526E40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6" y="2931"/>
              <a:ext cx="816" cy="725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8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8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3" name="Rectangle 81">
              <a:extLst>
                <a:ext uri="{FF2B5EF4-FFF2-40B4-BE49-F238E27FC236}">
                  <a16:creationId xmlns:a16="http://schemas.microsoft.com/office/drawing/2014/main" id="{2F6186B3-38DD-4528-894E-D99F354EF9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3022"/>
              <a:ext cx="136" cy="182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72941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4" name="Rectangle 82">
              <a:extLst>
                <a:ext uri="{FF2B5EF4-FFF2-40B4-BE49-F238E27FC236}">
                  <a16:creationId xmlns:a16="http://schemas.microsoft.com/office/drawing/2014/main" id="{21797B21-E58E-449D-9ABF-FB975E71D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3385"/>
              <a:ext cx="136" cy="182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72941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5" name="Rectangle 83">
              <a:extLst>
                <a:ext uri="{FF2B5EF4-FFF2-40B4-BE49-F238E27FC236}">
                  <a16:creationId xmlns:a16="http://schemas.microsoft.com/office/drawing/2014/main" id="{5518453E-DFEB-4219-AA04-9ADF456BE5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5" y="3430"/>
              <a:ext cx="45" cy="91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6" name="Rectangle 84">
              <a:extLst>
                <a:ext uri="{FF2B5EF4-FFF2-40B4-BE49-F238E27FC236}">
                  <a16:creationId xmlns:a16="http://schemas.microsoft.com/office/drawing/2014/main" id="{E02903CD-01F0-4816-91DB-55B4E4B59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5" y="3068"/>
              <a:ext cx="45" cy="91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7" name="Rectangle 85">
              <a:extLst>
                <a:ext uri="{FF2B5EF4-FFF2-40B4-BE49-F238E27FC236}">
                  <a16:creationId xmlns:a16="http://schemas.microsoft.com/office/drawing/2014/main" id="{D2DB43DD-2A57-4605-8204-CB7F6678B7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3612"/>
              <a:ext cx="816" cy="44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8" name="Rectangle 86">
              <a:extLst>
                <a:ext uri="{FF2B5EF4-FFF2-40B4-BE49-F238E27FC236}">
                  <a16:creationId xmlns:a16="http://schemas.microsoft.com/office/drawing/2014/main" id="{2E4C7D37-C0D2-405F-B406-D6B6464E31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931"/>
              <a:ext cx="816" cy="44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9" name="Rectangle 87">
              <a:extLst>
                <a:ext uri="{FF2B5EF4-FFF2-40B4-BE49-F238E27FC236}">
                  <a16:creationId xmlns:a16="http://schemas.microsoft.com/office/drawing/2014/main" id="{35A04DA5-14E7-4EF1-8A6D-B85A4BAF2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2886"/>
              <a:ext cx="227" cy="817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5000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0" name="AutoShape 88">
              <a:extLst>
                <a:ext uri="{FF2B5EF4-FFF2-40B4-BE49-F238E27FC236}">
                  <a16:creationId xmlns:a16="http://schemas.microsoft.com/office/drawing/2014/main" id="{78537569-4D95-4818-8EE7-DC454BD38D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2976"/>
              <a:ext cx="771" cy="636"/>
            </a:xfrm>
            <a:prstGeom prst="roundRect">
              <a:avLst>
                <a:gd name="adj" fmla="val 34278"/>
              </a:avLst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1" name="Oval 89">
              <a:extLst>
                <a:ext uri="{FF2B5EF4-FFF2-40B4-BE49-F238E27FC236}">
                  <a16:creationId xmlns:a16="http://schemas.microsoft.com/office/drawing/2014/main" id="{9002793A-CDC7-49EA-928C-D8F9AFA6EB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" y="3158"/>
              <a:ext cx="136" cy="22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2" name="AutoShape 90">
              <a:extLst>
                <a:ext uri="{FF2B5EF4-FFF2-40B4-BE49-F238E27FC236}">
                  <a16:creationId xmlns:a16="http://schemas.microsoft.com/office/drawing/2014/main" id="{8E2C3F25-BB52-4D76-BF6F-63E7FC01A5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795"/>
              <a:ext cx="2631" cy="998"/>
            </a:xfrm>
            <a:prstGeom prst="roundRect">
              <a:avLst>
                <a:gd name="adj" fmla="val 6213"/>
              </a:avLst>
            </a:prstGeom>
            <a:gradFill rotWithShape="1">
              <a:gsLst>
                <a:gs pos="0">
                  <a:srgbClr val="000080">
                    <a:gamma/>
                    <a:shade val="72941"/>
                    <a:invGamma/>
                  </a:srgbClr>
                </a:gs>
                <a:gs pos="50000">
                  <a:srgbClr val="000080"/>
                </a:gs>
                <a:gs pos="100000">
                  <a:srgbClr val="000080">
                    <a:gamma/>
                    <a:shade val="72941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3" name="AutoShape 91">
              <a:extLst>
                <a:ext uri="{FF2B5EF4-FFF2-40B4-BE49-F238E27FC236}">
                  <a16:creationId xmlns:a16="http://schemas.microsoft.com/office/drawing/2014/main" id="{28A6629E-534F-4F57-87CD-2F2D65B22B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886"/>
              <a:ext cx="2631" cy="816"/>
            </a:xfrm>
            <a:prstGeom prst="roundRect">
              <a:avLst>
                <a:gd name="adj" fmla="val 6213"/>
              </a:avLst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5000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4" name="Rectangle 92">
              <a:extLst>
                <a:ext uri="{FF2B5EF4-FFF2-40B4-BE49-F238E27FC236}">
                  <a16:creationId xmlns:a16="http://schemas.microsoft.com/office/drawing/2014/main" id="{136F8238-227C-4737-9BDB-7D301037A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3385"/>
              <a:ext cx="635" cy="13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5" name="AutoShape 93">
              <a:extLst>
                <a:ext uri="{FF2B5EF4-FFF2-40B4-BE49-F238E27FC236}">
                  <a16:creationId xmlns:a16="http://schemas.microsoft.com/office/drawing/2014/main" id="{A4BF6A8C-BB37-4524-A10B-BB6632FE16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886"/>
              <a:ext cx="2631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60001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6" name="AutoShape 94">
              <a:extLst>
                <a:ext uri="{FF2B5EF4-FFF2-40B4-BE49-F238E27FC236}">
                  <a16:creationId xmlns:a16="http://schemas.microsoft.com/office/drawing/2014/main" id="{650E9BCA-C34E-4BD4-B388-81CC1267FE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657"/>
              <a:ext cx="2631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100000">
                  <a:srgbClr val="FFFFFF">
                    <a:alpha val="60001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527" name="Group 95">
            <a:extLst>
              <a:ext uri="{FF2B5EF4-FFF2-40B4-BE49-F238E27FC236}">
                <a16:creationId xmlns:a16="http://schemas.microsoft.com/office/drawing/2014/main" id="{082B131D-F2CD-4006-8549-63A5E588F62C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3141663"/>
            <a:ext cx="647700" cy="866775"/>
            <a:chOff x="2620" y="344"/>
            <a:chExt cx="2813" cy="3768"/>
          </a:xfrm>
        </p:grpSpPr>
        <p:sp>
          <p:nvSpPr>
            <p:cNvPr id="18528" name="Rectangle 96">
              <a:extLst>
                <a:ext uri="{FF2B5EF4-FFF2-40B4-BE49-F238E27FC236}">
                  <a16:creationId xmlns:a16="http://schemas.microsoft.com/office/drawing/2014/main" id="{350874AD-112C-4B53-BBBA-B80B8F6ADE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298"/>
              <a:ext cx="136" cy="318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5000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9" name="Freeform 97">
              <a:extLst>
                <a:ext uri="{FF2B5EF4-FFF2-40B4-BE49-F238E27FC236}">
                  <a16:creationId xmlns:a16="http://schemas.microsoft.com/office/drawing/2014/main" id="{BB493F41-4313-4A51-B164-A004C8205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0" y="344"/>
              <a:ext cx="2813" cy="3768"/>
            </a:xfrm>
            <a:custGeom>
              <a:avLst/>
              <a:gdLst>
                <a:gd name="T0" fmla="*/ 120 w 2813"/>
                <a:gd name="T1" fmla="*/ 0 h 3768"/>
                <a:gd name="T2" fmla="*/ 42 w 2813"/>
                <a:gd name="T3" fmla="*/ 36 h 3768"/>
                <a:gd name="T4" fmla="*/ 0 w 2813"/>
                <a:gd name="T5" fmla="*/ 112 h 3768"/>
                <a:gd name="T6" fmla="*/ 1 w 2813"/>
                <a:gd name="T7" fmla="*/ 909 h 3768"/>
                <a:gd name="T8" fmla="*/ 92 w 2813"/>
                <a:gd name="T9" fmla="*/ 909 h 3768"/>
                <a:gd name="T10" fmla="*/ 92 w 2813"/>
                <a:gd name="T11" fmla="*/ 1725 h 3768"/>
                <a:gd name="T12" fmla="*/ 46 w 2813"/>
                <a:gd name="T13" fmla="*/ 1725 h 3768"/>
                <a:gd name="T14" fmla="*/ 1 w 2813"/>
                <a:gd name="T15" fmla="*/ 1771 h 3768"/>
                <a:gd name="T16" fmla="*/ 1 w 2813"/>
                <a:gd name="T17" fmla="*/ 3676 h 3768"/>
                <a:gd name="T18" fmla="*/ 40 w 2813"/>
                <a:gd name="T19" fmla="*/ 3740 h 3768"/>
                <a:gd name="T20" fmla="*/ 104 w 2813"/>
                <a:gd name="T21" fmla="*/ 3768 h 3768"/>
                <a:gd name="T22" fmla="*/ 999 w 2813"/>
                <a:gd name="T23" fmla="*/ 3766 h 3768"/>
                <a:gd name="T24" fmla="*/ 1044 w 2813"/>
                <a:gd name="T25" fmla="*/ 3721 h 3768"/>
                <a:gd name="T26" fmla="*/ 1770 w 2813"/>
                <a:gd name="T27" fmla="*/ 3721 h 3768"/>
                <a:gd name="T28" fmla="*/ 1815 w 2813"/>
                <a:gd name="T29" fmla="*/ 3766 h 3768"/>
                <a:gd name="T30" fmla="*/ 2723 w 2813"/>
                <a:gd name="T31" fmla="*/ 3766 h 3768"/>
                <a:gd name="T32" fmla="*/ 2784 w 2813"/>
                <a:gd name="T33" fmla="*/ 3724 h 3768"/>
                <a:gd name="T34" fmla="*/ 2813 w 2813"/>
                <a:gd name="T35" fmla="*/ 3630 h 3768"/>
                <a:gd name="T36" fmla="*/ 2813 w 2813"/>
                <a:gd name="T37" fmla="*/ 1362 h 3768"/>
                <a:gd name="T38" fmla="*/ 2723 w 2813"/>
                <a:gd name="T39" fmla="*/ 1362 h 3768"/>
                <a:gd name="T40" fmla="*/ 2723 w 2813"/>
                <a:gd name="T41" fmla="*/ 1181 h 3768"/>
                <a:gd name="T42" fmla="*/ 2813 w 2813"/>
                <a:gd name="T43" fmla="*/ 1181 h 3768"/>
                <a:gd name="T44" fmla="*/ 2813 w 2813"/>
                <a:gd name="T45" fmla="*/ 501 h 3768"/>
                <a:gd name="T46" fmla="*/ 2314 w 2813"/>
                <a:gd name="T47" fmla="*/ 2 h 3768"/>
                <a:gd name="T48" fmla="*/ 120 w 2813"/>
                <a:gd name="T49" fmla="*/ 0 h 3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13" h="3768">
                  <a:moveTo>
                    <a:pt x="120" y="0"/>
                  </a:moveTo>
                  <a:lnTo>
                    <a:pt x="42" y="36"/>
                  </a:lnTo>
                  <a:lnTo>
                    <a:pt x="0" y="112"/>
                  </a:lnTo>
                  <a:lnTo>
                    <a:pt x="1" y="909"/>
                  </a:lnTo>
                  <a:lnTo>
                    <a:pt x="92" y="909"/>
                  </a:lnTo>
                  <a:lnTo>
                    <a:pt x="92" y="1725"/>
                  </a:lnTo>
                  <a:lnTo>
                    <a:pt x="46" y="1725"/>
                  </a:lnTo>
                  <a:lnTo>
                    <a:pt x="1" y="1771"/>
                  </a:lnTo>
                  <a:lnTo>
                    <a:pt x="1" y="3676"/>
                  </a:lnTo>
                  <a:lnTo>
                    <a:pt x="40" y="3740"/>
                  </a:lnTo>
                  <a:lnTo>
                    <a:pt x="104" y="3768"/>
                  </a:lnTo>
                  <a:lnTo>
                    <a:pt x="999" y="3766"/>
                  </a:lnTo>
                  <a:lnTo>
                    <a:pt x="1044" y="3721"/>
                  </a:lnTo>
                  <a:lnTo>
                    <a:pt x="1770" y="3721"/>
                  </a:lnTo>
                  <a:lnTo>
                    <a:pt x="1815" y="3766"/>
                  </a:lnTo>
                  <a:lnTo>
                    <a:pt x="2723" y="3766"/>
                  </a:lnTo>
                  <a:lnTo>
                    <a:pt x="2784" y="3724"/>
                  </a:lnTo>
                  <a:lnTo>
                    <a:pt x="2813" y="3630"/>
                  </a:lnTo>
                  <a:lnTo>
                    <a:pt x="2813" y="1362"/>
                  </a:lnTo>
                  <a:lnTo>
                    <a:pt x="2723" y="1362"/>
                  </a:lnTo>
                  <a:lnTo>
                    <a:pt x="2723" y="1181"/>
                  </a:lnTo>
                  <a:lnTo>
                    <a:pt x="2813" y="1181"/>
                  </a:lnTo>
                  <a:lnTo>
                    <a:pt x="2813" y="501"/>
                  </a:lnTo>
                  <a:lnTo>
                    <a:pt x="2314" y="2"/>
                  </a:lnTo>
                  <a:lnTo>
                    <a:pt x="12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99"/>
                </a:gs>
                <a:gs pos="50000">
                  <a:srgbClr val="333399">
                    <a:gamma/>
                    <a:tint val="82353"/>
                    <a:invGamma/>
                  </a:srgbClr>
                </a:gs>
                <a:gs pos="100000">
                  <a:srgbClr val="333399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30" name="AutoShape 98">
              <a:extLst>
                <a:ext uri="{FF2B5EF4-FFF2-40B4-BE49-F238E27FC236}">
                  <a16:creationId xmlns:a16="http://schemas.microsoft.com/office/drawing/2014/main" id="{7DBD5D13-8980-415D-B428-1BE014601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884"/>
              <a:ext cx="1860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1" name="AutoShape 99">
              <a:extLst>
                <a:ext uri="{FF2B5EF4-FFF2-40B4-BE49-F238E27FC236}">
                  <a16:creationId xmlns:a16="http://schemas.microsoft.com/office/drawing/2014/main" id="{435D15D9-B5DF-4D8A-AE16-8594891861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754"/>
              <a:ext cx="2404" cy="3084"/>
            </a:xfrm>
            <a:prstGeom prst="roundRect">
              <a:avLst>
                <a:gd name="adj" fmla="val 7694"/>
              </a:avLst>
            </a:prstGeom>
            <a:gradFill rotWithShape="1">
              <a:gsLst>
                <a:gs pos="0">
                  <a:srgbClr val="FFFFFF">
                    <a:gamma/>
                    <a:shade val="79216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79216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532" name="Group 100">
            <a:extLst>
              <a:ext uri="{FF2B5EF4-FFF2-40B4-BE49-F238E27FC236}">
                <a16:creationId xmlns:a16="http://schemas.microsoft.com/office/drawing/2014/main" id="{5D50E68D-6231-4E22-A8C0-929812ADA428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3357563"/>
            <a:ext cx="719137" cy="517525"/>
            <a:chOff x="535" y="1706"/>
            <a:chExt cx="1450" cy="1044"/>
          </a:xfrm>
        </p:grpSpPr>
        <p:sp>
          <p:nvSpPr>
            <p:cNvPr id="18533" name="Freeform 101">
              <a:extLst>
                <a:ext uri="{FF2B5EF4-FFF2-40B4-BE49-F238E27FC236}">
                  <a16:creationId xmlns:a16="http://schemas.microsoft.com/office/drawing/2014/main" id="{41B15ABC-4C8B-4843-ADE1-E57CBD0F4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" y="1706"/>
              <a:ext cx="1315" cy="1044"/>
            </a:xfrm>
            <a:custGeom>
              <a:avLst/>
              <a:gdLst>
                <a:gd name="T0" fmla="*/ 635 w 1315"/>
                <a:gd name="T1" fmla="*/ 953 h 1044"/>
                <a:gd name="T2" fmla="*/ 635 w 1315"/>
                <a:gd name="T3" fmla="*/ 1044 h 1044"/>
                <a:gd name="T4" fmla="*/ 771 w 1315"/>
                <a:gd name="T5" fmla="*/ 1044 h 1044"/>
                <a:gd name="T6" fmla="*/ 907 w 1315"/>
                <a:gd name="T7" fmla="*/ 908 h 1044"/>
                <a:gd name="T8" fmla="*/ 1315 w 1315"/>
                <a:gd name="T9" fmla="*/ 908 h 1044"/>
                <a:gd name="T10" fmla="*/ 1315 w 1315"/>
                <a:gd name="T11" fmla="*/ 0 h 1044"/>
                <a:gd name="T12" fmla="*/ 0 w 1315"/>
                <a:gd name="T13" fmla="*/ 0 h 1044"/>
                <a:gd name="T14" fmla="*/ 0 w 1315"/>
                <a:gd name="T15" fmla="*/ 1044 h 1044"/>
                <a:gd name="T16" fmla="*/ 453 w 1315"/>
                <a:gd name="T17" fmla="*/ 1044 h 1044"/>
                <a:gd name="T18" fmla="*/ 544 w 1315"/>
                <a:gd name="T19" fmla="*/ 953 h 1044"/>
                <a:gd name="T20" fmla="*/ 635 w 1315"/>
                <a:gd name="T21" fmla="*/ 953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5" h="1044">
                  <a:moveTo>
                    <a:pt x="635" y="953"/>
                  </a:moveTo>
                  <a:lnTo>
                    <a:pt x="635" y="1044"/>
                  </a:lnTo>
                  <a:lnTo>
                    <a:pt x="771" y="1044"/>
                  </a:lnTo>
                  <a:lnTo>
                    <a:pt x="907" y="908"/>
                  </a:lnTo>
                  <a:lnTo>
                    <a:pt x="1315" y="908"/>
                  </a:lnTo>
                  <a:lnTo>
                    <a:pt x="1315" y="0"/>
                  </a:lnTo>
                  <a:lnTo>
                    <a:pt x="0" y="0"/>
                  </a:lnTo>
                  <a:lnTo>
                    <a:pt x="0" y="1044"/>
                  </a:lnTo>
                  <a:lnTo>
                    <a:pt x="453" y="1044"/>
                  </a:lnTo>
                  <a:lnTo>
                    <a:pt x="544" y="953"/>
                  </a:lnTo>
                  <a:lnTo>
                    <a:pt x="635" y="953"/>
                  </a:lnTo>
                  <a:close/>
                </a:path>
              </a:pathLst>
            </a:custGeom>
            <a:solidFill>
              <a:srgbClr val="333333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34" name="AutoShape 102">
              <a:extLst>
                <a:ext uri="{FF2B5EF4-FFF2-40B4-BE49-F238E27FC236}">
                  <a16:creationId xmlns:a16="http://schemas.microsoft.com/office/drawing/2014/main" id="{4ED747C4-89DB-4D2F-AFEE-671318E480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706"/>
              <a:ext cx="226" cy="1044"/>
            </a:xfrm>
            <a:prstGeom prst="roundRect">
              <a:avLst>
                <a:gd name="adj" fmla="val 23009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5" name="AutoShape 103">
              <a:extLst>
                <a:ext uri="{FF2B5EF4-FFF2-40B4-BE49-F238E27FC236}">
                  <a16:creationId xmlns:a16="http://schemas.microsoft.com/office/drawing/2014/main" id="{0EA2E4F7-D872-43C6-BE05-F07A1D559D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706"/>
              <a:ext cx="226" cy="908"/>
            </a:xfrm>
            <a:prstGeom prst="roundRect">
              <a:avLst>
                <a:gd name="adj" fmla="val 35398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6" name="AutoShape 104">
              <a:extLst>
                <a:ext uri="{FF2B5EF4-FFF2-40B4-BE49-F238E27FC236}">
                  <a16:creationId xmlns:a16="http://schemas.microsoft.com/office/drawing/2014/main" id="{AF350E46-6E40-465F-9AF2-3AC2319583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37" y="2137"/>
              <a:ext cx="136" cy="91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7" name="AutoShape 105">
              <a:extLst>
                <a:ext uri="{FF2B5EF4-FFF2-40B4-BE49-F238E27FC236}">
                  <a16:creationId xmlns:a16="http://schemas.microsoft.com/office/drawing/2014/main" id="{461FFCFA-8C2F-4E00-B1E2-FE5779398D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706"/>
              <a:ext cx="1315" cy="4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8" name="AutoShape 106">
              <a:extLst>
                <a:ext uri="{FF2B5EF4-FFF2-40B4-BE49-F238E27FC236}">
                  <a16:creationId xmlns:a16="http://schemas.microsoft.com/office/drawing/2014/main" id="{4FC933F0-9005-425C-8651-D75AC070EBA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80" y="2704"/>
              <a:ext cx="453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alpha val="39999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9" name="AutoShape 107">
              <a:extLst>
                <a:ext uri="{FF2B5EF4-FFF2-40B4-BE49-F238E27FC236}">
                  <a16:creationId xmlns:a16="http://schemas.microsoft.com/office/drawing/2014/main" id="{08E36665-CD44-4784-9C74-4763A63F2E3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15" y="2704"/>
              <a:ext cx="136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alpha val="39999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0" name="AutoShape 108">
              <a:extLst>
                <a:ext uri="{FF2B5EF4-FFF2-40B4-BE49-F238E27FC236}">
                  <a16:creationId xmlns:a16="http://schemas.microsoft.com/office/drawing/2014/main" id="{651FFC96-6C4C-4C58-90A7-DE56FC261A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487" y="2568"/>
              <a:ext cx="408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alpha val="39999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1" name="Oval 109">
              <a:extLst>
                <a:ext uri="{FF2B5EF4-FFF2-40B4-BE49-F238E27FC236}">
                  <a16:creationId xmlns:a16="http://schemas.microsoft.com/office/drawing/2014/main" id="{5704476F-8DC8-4905-8862-01D550ED8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752"/>
              <a:ext cx="91" cy="952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2" name="Rectangle 110">
              <a:extLst>
                <a:ext uri="{FF2B5EF4-FFF2-40B4-BE49-F238E27FC236}">
                  <a16:creationId xmlns:a16="http://schemas.microsoft.com/office/drawing/2014/main" id="{40DDB233-0DF5-478C-9819-7AFA50DFC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1797"/>
              <a:ext cx="952" cy="182"/>
            </a:xfrm>
            <a:prstGeom prst="rect">
              <a:avLst/>
            </a:prstGeom>
            <a:solidFill>
              <a:schemeClr val="bg1">
                <a:alpha val="39999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3" name="Rectangle 111">
              <a:extLst>
                <a:ext uri="{FF2B5EF4-FFF2-40B4-BE49-F238E27FC236}">
                  <a16:creationId xmlns:a16="http://schemas.microsoft.com/office/drawing/2014/main" id="{401BD2E8-4CE1-43A5-B8BC-EF4F09B1F1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341"/>
              <a:ext cx="317" cy="182"/>
            </a:xfrm>
            <a:prstGeom prst="rect">
              <a:avLst/>
            </a:prstGeom>
            <a:solidFill>
              <a:schemeClr val="bg1">
                <a:alpha val="39999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544" name="Group 112">
            <a:extLst>
              <a:ext uri="{FF2B5EF4-FFF2-40B4-BE49-F238E27FC236}">
                <a16:creationId xmlns:a16="http://schemas.microsoft.com/office/drawing/2014/main" id="{11A7D68F-1C88-4B19-A627-B2064C854452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5373688"/>
            <a:ext cx="1296987" cy="349250"/>
            <a:chOff x="2213" y="2930"/>
            <a:chExt cx="1860" cy="500"/>
          </a:xfrm>
        </p:grpSpPr>
        <p:sp>
          <p:nvSpPr>
            <p:cNvPr id="18545" name="AutoShape 113">
              <a:extLst>
                <a:ext uri="{FF2B5EF4-FFF2-40B4-BE49-F238E27FC236}">
                  <a16:creationId xmlns:a16="http://schemas.microsoft.com/office/drawing/2014/main" id="{1B1E7127-7AD3-413D-ADD7-E1B62C256E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930"/>
              <a:ext cx="1860" cy="499"/>
            </a:xfrm>
            <a:prstGeom prst="roundRect">
              <a:avLst>
                <a:gd name="adj" fmla="val 5208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8627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6" name="Oval 114">
              <a:extLst>
                <a:ext uri="{FF2B5EF4-FFF2-40B4-BE49-F238E27FC236}">
                  <a16:creationId xmlns:a16="http://schemas.microsoft.com/office/drawing/2014/main" id="{D2EE45E7-854F-4C73-81F3-1FCCB9783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333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7" name="Rectangle 115">
              <a:extLst>
                <a:ext uri="{FF2B5EF4-FFF2-40B4-BE49-F238E27FC236}">
                  <a16:creationId xmlns:a16="http://schemas.microsoft.com/office/drawing/2014/main" id="{0BF6970D-9F21-4678-B013-B893C3504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3293"/>
              <a:ext cx="226" cy="45"/>
            </a:xfrm>
            <a:prstGeom prst="rect">
              <a:avLst/>
            </a:prstGeom>
            <a:gradFill rotWithShape="1">
              <a:gsLst>
                <a:gs pos="0">
                  <a:schemeClr val="tx2">
                    <a:gamma/>
                    <a:tint val="3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8" name="AutoShape 116">
              <a:extLst>
                <a:ext uri="{FF2B5EF4-FFF2-40B4-BE49-F238E27FC236}">
                  <a16:creationId xmlns:a16="http://schemas.microsoft.com/office/drawing/2014/main" id="{35914090-4581-4DC5-80F7-33B186649A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931"/>
              <a:ext cx="45" cy="49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9" name="AutoShape 117">
              <a:extLst>
                <a:ext uri="{FF2B5EF4-FFF2-40B4-BE49-F238E27FC236}">
                  <a16:creationId xmlns:a16="http://schemas.microsoft.com/office/drawing/2014/main" id="{B4ED2FBA-7B27-42FD-8BFC-BBF0F7F9E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931"/>
              <a:ext cx="45" cy="49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50" name="AutoShape 118">
              <a:extLst>
                <a:ext uri="{FF2B5EF4-FFF2-40B4-BE49-F238E27FC236}">
                  <a16:creationId xmlns:a16="http://schemas.microsoft.com/office/drawing/2014/main" id="{9545C535-28CB-41F6-9275-2EA7F990A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2976"/>
              <a:ext cx="1769" cy="227"/>
            </a:xfrm>
            <a:prstGeom prst="roundRect">
              <a:avLst>
                <a:gd name="adj" fmla="val 9778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8627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51" name="Rectangle 119">
              <a:extLst>
                <a:ext uri="{FF2B5EF4-FFF2-40B4-BE49-F238E27FC236}">
                  <a16:creationId xmlns:a16="http://schemas.microsoft.com/office/drawing/2014/main" id="{48E69FEA-3755-4113-A89D-2F470C6A32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3067"/>
              <a:ext cx="136" cy="45"/>
            </a:xfrm>
            <a:prstGeom prst="rect">
              <a:avLst/>
            </a:prstGeom>
            <a:solidFill>
              <a:srgbClr val="969696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552" name="Group 120">
            <a:extLst>
              <a:ext uri="{FF2B5EF4-FFF2-40B4-BE49-F238E27FC236}">
                <a16:creationId xmlns:a16="http://schemas.microsoft.com/office/drawing/2014/main" id="{AD96E81A-DCE8-42CB-82BF-F90215276102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5354638"/>
            <a:ext cx="1296988" cy="347662"/>
            <a:chOff x="2213" y="3475"/>
            <a:chExt cx="1860" cy="499"/>
          </a:xfrm>
        </p:grpSpPr>
        <p:sp>
          <p:nvSpPr>
            <p:cNvPr id="18553" name="AutoShape 121">
              <a:extLst>
                <a:ext uri="{FF2B5EF4-FFF2-40B4-BE49-F238E27FC236}">
                  <a16:creationId xmlns:a16="http://schemas.microsoft.com/office/drawing/2014/main" id="{023A6DE5-1DFB-4E90-B69C-214C6CC95A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3475"/>
              <a:ext cx="1860" cy="499"/>
            </a:xfrm>
            <a:prstGeom prst="roundRect">
              <a:avLst>
                <a:gd name="adj" fmla="val 5208"/>
              </a:avLst>
            </a:prstGeom>
            <a:gradFill rotWithShape="1">
              <a:gsLst>
                <a:gs pos="0">
                  <a:srgbClr val="DDDDDD">
                    <a:gamma/>
                    <a:shade val="76078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76078"/>
                    <a:invGamma/>
                  </a:srgbClr>
                </a:gs>
              </a:gsLst>
              <a:lin ang="189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54" name="Oval 122">
              <a:extLst>
                <a:ext uri="{FF2B5EF4-FFF2-40B4-BE49-F238E27FC236}">
                  <a16:creationId xmlns:a16="http://schemas.microsoft.com/office/drawing/2014/main" id="{5E379C0D-75F3-47FC-BC20-CF6243532A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388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55" name="Rectangle 123">
              <a:extLst>
                <a:ext uri="{FF2B5EF4-FFF2-40B4-BE49-F238E27FC236}">
                  <a16:creationId xmlns:a16="http://schemas.microsoft.com/office/drawing/2014/main" id="{47387D2B-CD11-46F5-8C11-6E8F39141C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3838"/>
              <a:ext cx="226" cy="45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56" name="AutoShape 124">
              <a:extLst>
                <a:ext uri="{FF2B5EF4-FFF2-40B4-BE49-F238E27FC236}">
                  <a16:creationId xmlns:a16="http://schemas.microsoft.com/office/drawing/2014/main" id="{E55B9173-B510-4048-A638-296CA8880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475"/>
              <a:ext cx="45" cy="49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57" name="AutoShape 125">
              <a:extLst>
                <a:ext uri="{FF2B5EF4-FFF2-40B4-BE49-F238E27FC236}">
                  <a16:creationId xmlns:a16="http://schemas.microsoft.com/office/drawing/2014/main" id="{E3EA2FCA-E658-446E-92F0-22050381B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3475"/>
              <a:ext cx="45" cy="49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58" name="AutoShape 126">
              <a:extLst>
                <a:ext uri="{FF2B5EF4-FFF2-40B4-BE49-F238E27FC236}">
                  <a16:creationId xmlns:a16="http://schemas.microsoft.com/office/drawing/2014/main" id="{CF2842C1-74A5-4394-9C65-990FD86CAA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3521"/>
              <a:ext cx="1769" cy="227"/>
            </a:xfrm>
            <a:prstGeom prst="roundRect">
              <a:avLst>
                <a:gd name="adj" fmla="val 9778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28627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59" name="Rectangle 127">
              <a:extLst>
                <a:ext uri="{FF2B5EF4-FFF2-40B4-BE49-F238E27FC236}">
                  <a16:creationId xmlns:a16="http://schemas.microsoft.com/office/drawing/2014/main" id="{227C9C7E-88CE-4AB4-B4D9-A1BBE8075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3612"/>
              <a:ext cx="136" cy="45"/>
            </a:xfrm>
            <a:prstGeom prst="rect">
              <a:avLst/>
            </a:prstGeom>
            <a:solidFill>
              <a:srgbClr val="969696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560" name="Group 128">
            <a:extLst>
              <a:ext uri="{FF2B5EF4-FFF2-40B4-BE49-F238E27FC236}">
                <a16:creationId xmlns:a16="http://schemas.microsoft.com/office/drawing/2014/main" id="{F3266D2D-48E5-445B-8DA6-4BD655BA8D8D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5229225"/>
            <a:ext cx="1441450" cy="638175"/>
            <a:chOff x="353" y="3203"/>
            <a:chExt cx="1588" cy="703"/>
          </a:xfrm>
        </p:grpSpPr>
        <p:grpSp>
          <p:nvGrpSpPr>
            <p:cNvPr id="18561" name="Group 129">
              <a:extLst>
                <a:ext uri="{FF2B5EF4-FFF2-40B4-BE49-F238E27FC236}">
                  <a16:creationId xmlns:a16="http://schemas.microsoft.com/office/drawing/2014/main" id="{C058C0A0-2A05-4F46-A71F-711A3371E7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3203"/>
              <a:ext cx="1406" cy="226"/>
              <a:chOff x="2077" y="3203"/>
              <a:chExt cx="1406" cy="226"/>
            </a:xfrm>
          </p:grpSpPr>
          <p:sp>
            <p:nvSpPr>
              <p:cNvPr id="18562" name="AutoShape 130">
                <a:extLst>
                  <a:ext uri="{FF2B5EF4-FFF2-40B4-BE49-F238E27FC236}">
                    <a16:creationId xmlns:a16="http://schemas.microsoft.com/office/drawing/2014/main" id="{1AF07787-77E2-4A20-B135-67456CDF66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077" y="3203"/>
                <a:ext cx="1406" cy="226"/>
              </a:xfrm>
              <a:custGeom>
                <a:avLst/>
                <a:gdLst>
                  <a:gd name="G0" fmla="+- 2227 0 0"/>
                  <a:gd name="G1" fmla="+- 21600 0 2227"/>
                  <a:gd name="G2" fmla="*/ 2227 1 2"/>
                  <a:gd name="G3" fmla="+- 21600 0 G2"/>
                  <a:gd name="G4" fmla="+/ 2227 21600 2"/>
                  <a:gd name="G5" fmla="+/ G1 0 2"/>
                  <a:gd name="G6" fmla="*/ 21600 21600 2227"/>
                  <a:gd name="G7" fmla="*/ G6 1 2"/>
                  <a:gd name="G8" fmla="+- 21600 0 G7"/>
                  <a:gd name="G9" fmla="*/ 21600 1 2"/>
                  <a:gd name="G10" fmla="+- 2227 0 G9"/>
                  <a:gd name="G11" fmla="?: G10 G8 0"/>
                  <a:gd name="G12" fmla="?: G10 G7 21600"/>
                  <a:gd name="T0" fmla="*/ 20486 w 21600"/>
                  <a:gd name="T1" fmla="*/ 10800 h 21600"/>
                  <a:gd name="T2" fmla="*/ 10800 w 21600"/>
                  <a:gd name="T3" fmla="*/ 21600 h 21600"/>
                  <a:gd name="T4" fmla="*/ 1114 w 21600"/>
                  <a:gd name="T5" fmla="*/ 10800 h 21600"/>
                  <a:gd name="T6" fmla="*/ 10800 w 21600"/>
                  <a:gd name="T7" fmla="*/ 0 h 21600"/>
                  <a:gd name="T8" fmla="*/ 2914 w 21600"/>
                  <a:gd name="T9" fmla="*/ 2914 h 21600"/>
                  <a:gd name="T10" fmla="*/ 18686 w 21600"/>
                  <a:gd name="T11" fmla="*/ 1868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227" y="21600"/>
                    </a:lnTo>
                    <a:lnTo>
                      <a:pt x="1937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63" name="Freeform 131">
                <a:extLst>
                  <a:ext uri="{FF2B5EF4-FFF2-40B4-BE49-F238E27FC236}">
                    <a16:creationId xmlns:a16="http://schemas.microsoft.com/office/drawing/2014/main" id="{C8030002-17C8-4777-98B5-964F6E85A5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3249"/>
                <a:ext cx="544" cy="136"/>
              </a:xfrm>
              <a:custGeom>
                <a:avLst/>
                <a:gdLst>
                  <a:gd name="T0" fmla="*/ 544 w 544"/>
                  <a:gd name="T1" fmla="*/ 0 h 136"/>
                  <a:gd name="T2" fmla="*/ 544 w 544"/>
                  <a:gd name="T3" fmla="*/ 136 h 136"/>
                  <a:gd name="T4" fmla="*/ 0 w 544"/>
                  <a:gd name="T5" fmla="*/ 136 h 136"/>
                  <a:gd name="T6" fmla="*/ 91 w 544"/>
                  <a:gd name="T7" fmla="*/ 0 h 136"/>
                  <a:gd name="T8" fmla="*/ 544 w 544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136">
                    <a:moveTo>
                      <a:pt x="544" y="0"/>
                    </a:moveTo>
                    <a:lnTo>
                      <a:pt x="544" y="136"/>
                    </a:lnTo>
                    <a:lnTo>
                      <a:pt x="0" y="136"/>
                    </a:lnTo>
                    <a:lnTo>
                      <a:pt x="91" y="0"/>
                    </a:lnTo>
                    <a:lnTo>
                      <a:pt x="54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shade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64" name="Freeform 132">
                <a:extLst>
                  <a:ext uri="{FF2B5EF4-FFF2-40B4-BE49-F238E27FC236}">
                    <a16:creationId xmlns:a16="http://schemas.microsoft.com/office/drawing/2014/main" id="{9E7AFDD7-E157-4A5F-8C6E-B25D19CDD1E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803" y="3249"/>
                <a:ext cx="544" cy="136"/>
              </a:xfrm>
              <a:custGeom>
                <a:avLst/>
                <a:gdLst>
                  <a:gd name="T0" fmla="*/ 544 w 544"/>
                  <a:gd name="T1" fmla="*/ 0 h 136"/>
                  <a:gd name="T2" fmla="*/ 544 w 544"/>
                  <a:gd name="T3" fmla="*/ 136 h 136"/>
                  <a:gd name="T4" fmla="*/ 0 w 544"/>
                  <a:gd name="T5" fmla="*/ 136 h 136"/>
                  <a:gd name="T6" fmla="*/ 91 w 544"/>
                  <a:gd name="T7" fmla="*/ 0 h 136"/>
                  <a:gd name="T8" fmla="*/ 544 w 544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136">
                    <a:moveTo>
                      <a:pt x="544" y="0"/>
                    </a:moveTo>
                    <a:lnTo>
                      <a:pt x="544" y="136"/>
                    </a:lnTo>
                    <a:lnTo>
                      <a:pt x="0" y="136"/>
                    </a:lnTo>
                    <a:lnTo>
                      <a:pt x="91" y="0"/>
                    </a:lnTo>
                    <a:lnTo>
                      <a:pt x="54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shade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8565" name="AutoShape 133">
              <a:extLst>
                <a:ext uri="{FF2B5EF4-FFF2-40B4-BE49-F238E27FC236}">
                  <a16:creationId xmlns:a16="http://schemas.microsoft.com/office/drawing/2014/main" id="{BFDD0878-61DE-4D59-9CBF-DF7035CFA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385"/>
              <a:ext cx="1497" cy="402"/>
            </a:xfrm>
            <a:prstGeom prst="roundRect">
              <a:avLst>
                <a:gd name="adj" fmla="val 5208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8627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66" name="AutoShape 134">
              <a:extLst>
                <a:ext uri="{FF2B5EF4-FFF2-40B4-BE49-F238E27FC236}">
                  <a16:creationId xmlns:a16="http://schemas.microsoft.com/office/drawing/2014/main" id="{251558E3-2BCA-4AD8-87A5-B687FBF748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8" y="3386"/>
              <a:ext cx="36" cy="40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67" name="AutoShape 135">
              <a:extLst>
                <a:ext uri="{FF2B5EF4-FFF2-40B4-BE49-F238E27FC236}">
                  <a16:creationId xmlns:a16="http://schemas.microsoft.com/office/drawing/2014/main" id="{D23293C5-7A35-4926-ADD0-D226AAB89C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386"/>
              <a:ext cx="36" cy="40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68" name="AutoShape 136">
              <a:extLst>
                <a:ext uri="{FF2B5EF4-FFF2-40B4-BE49-F238E27FC236}">
                  <a16:creationId xmlns:a16="http://schemas.microsoft.com/office/drawing/2014/main" id="{ECF5D178-241D-4061-8A51-A8D83C4AA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3430"/>
              <a:ext cx="1424" cy="183"/>
            </a:xfrm>
            <a:prstGeom prst="roundRect">
              <a:avLst>
                <a:gd name="adj" fmla="val 9778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47451"/>
                    <a:invGamma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569" name="Group 137">
              <a:extLst>
                <a:ext uri="{FF2B5EF4-FFF2-40B4-BE49-F238E27FC236}">
                  <a16:creationId xmlns:a16="http://schemas.microsoft.com/office/drawing/2014/main" id="{C1AD7524-F391-453C-9C82-30D5D3002A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3475"/>
              <a:ext cx="1588" cy="317"/>
              <a:chOff x="353" y="3475"/>
              <a:chExt cx="1588" cy="317"/>
            </a:xfrm>
          </p:grpSpPr>
          <p:sp>
            <p:nvSpPr>
              <p:cNvPr id="18570" name="Oval 138">
                <a:extLst>
                  <a:ext uri="{FF2B5EF4-FFF2-40B4-BE49-F238E27FC236}">
                    <a16:creationId xmlns:a16="http://schemas.microsoft.com/office/drawing/2014/main" id="{D976CC0D-9314-468A-A8C8-78F5ED444D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3" y="3715"/>
                <a:ext cx="37" cy="37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7372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1" name="Rectangle 139">
                <a:extLst>
                  <a:ext uri="{FF2B5EF4-FFF2-40B4-BE49-F238E27FC236}">
                    <a16:creationId xmlns:a16="http://schemas.microsoft.com/office/drawing/2014/main" id="{D235E8A3-37E7-4720-8E51-E1B3DD1DCC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9" y="3678"/>
                <a:ext cx="182" cy="36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33725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2" name="AutoShape 140">
                <a:extLst>
                  <a:ext uri="{FF2B5EF4-FFF2-40B4-BE49-F238E27FC236}">
                    <a16:creationId xmlns:a16="http://schemas.microsoft.com/office/drawing/2014/main" id="{46077F08-D22B-4AA7-BC23-D383BD992A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53" y="3521"/>
                <a:ext cx="1588" cy="271"/>
              </a:xfrm>
              <a:custGeom>
                <a:avLst/>
                <a:gdLst>
                  <a:gd name="G0" fmla="+- 1741 0 0"/>
                  <a:gd name="G1" fmla="+- 21600 0 1741"/>
                  <a:gd name="G2" fmla="*/ 1741 1 2"/>
                  <a:gd name="G3" fmla="+- 21600 0 G2"/>
                  <a:gd name="G4" fmla="+/ 1741 21600 2"/>
                  <a:gd name="G5" fmla="+/ G1 0 2"/>
                  <a:gd name="G6" fmla="*/ 21600 21600 1741"/>
                  <a:gd name="G7" fmla="*/ G6 1 2"/>
                  <a:gd name="G8" fmla="+- 21600 0 G7"/>
                  <a:gd name="G9" fmla="*/ 21600 1 2"/>
                  <a:gd name="G10" fmla="+- 1741 0 G9"/>
                  <a:gd name="G11" fmla="?: G10 G8 0"/>
                  <a:gd name="G12" fmla="?: G10 G7 21600"/>
                  <a:gd name="T0" fmla="*/ 20729 w 21600"/>
                  <a:gd name="T1" fmla="*/ 10800 h 21600"/>
                  <a:gd name="T2" fmla="*/ 10800 w 21600"/>
                  <a:gd name="T3" fmla="*/ 21600 h 21600"/>
                  <a:gd name="T4" fmla="*/ 871 w 21600"/>
                  <a:gd name="T5" fmla="*/ 10800 h 21600"/>
                  <a:gd name="T6" fmla="*/ 10800 w 21600"/>
                  <a:gd name="T7" fmla="*/ 0 h 21600"/>
                  <a:gd name="T8" fmla="*/ 2671 w 21600"/>
                  <a:gd name="T9" fmla="*/ 2671 h 21600"/>
                  <a:gd name="T10" fmla="*/ 18929 w 21600"/>
                  <a:gd name="T11" fmla="*/ 1892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41" y="21600"/>
                    </a:lnTo>
                    <a:lnTo>
                      <a:pt x="1985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372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3" name="Oval 141">
                <a:extLst>
                  <a:ext uri="{FF2B5EF4-FFF2-40B4-BE49-F238E27FC236}">
                    <a16:creationId xmlns:a16="http://schemas.microsoft.com/office/drawing/2014/main" id="{64FC6798-577E-4161-A85B-E5A3F0B2A6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3475"/>
                <a:ext cx="1406" cy="273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4" name="Oval 142">
                <a:extLst>
                  <a:ext uri="{FF2B5EF4-FFF2-40B4-BE49-F238E27FC236}">
                    <a16:creationId xmlns:a16="http://schemas.microsoft.com/office/drawing/2014/main" id="{B2DAFB70-0138-42E3-AABE-8A3061F07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566"/>
                <a:ext cx="317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5" name="AutoShape 143">
                <a:extLst>
                  <a:ext uri="{FF2B5EF4-FFF2-40B4-BE49-F238E27FC236}">
                    <a16:creationId xmlns:a16="http://schemas.microsoft.com/office/drawing/2014/main" id="{2E7C05D4-5D26-4052-869A-B107B77CD3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44" y="3475"/>
                <a:ext cx="1406" cy="137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576" name="Group 144">
              <a:extLst>
                <a:ext uri="{FF2B5EF4-FFF2-40B4-BE49-F238E27FC236}">
                  <a16:creationId xmlns:a16="http://schemas.microsoft.com/office/drawing/2014/main" id="{2663722A-1E0D-43A3-A260-3D11B39BE7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3702"/>
              <a:ext cx="1588" cy="204"/>
              <a:chOff x="434" y="3422"/>
              <a:chExt cx="1424" cy="183"/>
            </a:xfrm>
          </p:grpSpPr>
          <p:sp>
            <p:nvSpPr>
              <p:cNvPr id="18577" name="AutoShape 145">
                <a:extLst>
                  <a:ext uri="{FF2B5EF4-FFF2-40B4-BE49-F238E27FC236}">
                    <a16:creationId xmlns:a16="http://schemas.microsoft.com/office/drawing/2014/main" id="{68B372B5-6876-4B01-A161-21160873BD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" y="3422"/>
                <a:ext cx="1424" cy="183"/>
              </a:xfrm>
              <a:prstGeom prst="roundRect">
                <a:avLst>
                  <a:gd name="adj" fmla="val 9778"/>
                </a:avLst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8627"/>
                      <a:invGamma/>
                    </a:schemeClr>
                  </a:gs>
                  <a:gs pos="100000">
                    <a:schemeClr val="tx2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8" name="Rectangle 146">
                <a:extLst>
                  <a:ext uri="{FF2B5EF4-FFF2-40B4-BE49-F238E27FC236}">
                    <a16:creationId xmlns:a16="http://schemas.microsoft.com/office/drawing/2014/main" id="{CD8EE732-BB68-4AE4-803D-E6B5059935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" y="3495"/>
                <a:ext cx="110" cy="37"/>
              </a:xfrm>
              <a:prstGeom prst="rect">
                <a:avLst/>
              </a:prstGeom>
              <a:solidFill>
                <a:srgbClr val="969696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579" name="Group 147">
            <a:extLst>
              <a:ext uri="{FF2B5EF4-FFF2-40B4-BE49-F238E27FC236}">
                <a16:creationId xmlns:a16="http://schemas.microsoft.com/office/drawing/2014/main" id="{7E98F94D-3139-4AC4-A028-A10CBC74F8CD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5229225"/>
            <a:ext cx="1439863" cy="636588"/>
            <a:chOff x="1986" y="3203"/>
            <a:chExt cx="1588" cy="702"/>
          </a:xfrm>
        </p:grpSpPr>
        <p:grpSp>
          <p:nvGrpSpPr>
            <p:cNvPr id="18580" name="Group 148">
              <a:extLst>
                <a:ext uri="{FF2B5EF4-FFF2-40B4-BE49-F238E27FC236}">
                  <a16:creationId xmlns:a16="http://schemas.microsoft.com/office/drawing/2014/main" id="{AA70374D-F9E2-467F-A6FF-0ABCF4618C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7" y="3203"/>
              <a:ext cx="1406" cy="226"/>
              <a:chOff x="2077" y="3203"/>
              <a:chExt cx="1406" cy="226"/>
            </a:xfrm>
          </p:grpSpPr>
          <p:sp>
            <p:nvSpPr>
              <p:cNvPr id="18581" name="AutoShape 149">
                <a:extLst>
                  <a:ext uri="{FF2B5EF4-FFF2-40B4-BE49-F238E27FC236}">
                    <a16:creationId xmlns:a16="http://schemas.microsoft.com/office/drawing/2014/main" id="{DDE8AB23-D9D2-4AAE-902F-1BCD0C7408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077" y="3203"/>
                <a:ext cx="1406" cy="226"/>
              </a:xfrm>
              <a:custGeom>
                <a:avLst/>
                <a:gdLst>
                  <a:gd name="G0" fmla="+- 2227 0 0"/>
                  <a:gd name="G1" fmla="+- 21600 0 2227"/>
                  <a:gd name="G2" fmla="*/ 2227 1 2"/>
                  <a:gd name="G3" fmla="+- 21600 0 G2"/>
                  <a:gd name="G4" fmla="+/ 2227 21600 2"/>
                  <a:gd name="G5" fmla="+/ G1 0 2"/>
                  <a:gd name="G6" fmla="*/ 21600 21600 2227"/>
                  <a:gd name="G7" fmla="*/ G6 1 2"/>
                  <a:gd name="G8" fmla="+- 21600 0 G7"/>
                  <a:gd name="G9" fmla="*/ 21600 1 2"/>
                  <a:gd name="G10" fmla="+- 2227 0 G9"/>
                  <a:gd name="G11" fmla="?: G10 G8 0"/>
                  <a:gd name="G12" fmla="?: G10 G7 21600"/>
                  <a:gd name="T0" fmla="*/ 20486 w 21600"/>
                  <a:gd name="T1" fmla="*/ 10800 h 21600"/>
                  <a:gd name="T2" fmla="*/ 10800 w 21600"/>
                  <a:gd name="T3" fmla="*/ 21600 h 21600"/>
                  <a:gd name="T4" fmla="*/ 1114 w 21600"/>
                  <a:gd name="T5" fmla="*/ 10800 h 21600"/>
                  <a:gd name="T6" fmla="*/ 10800 w 21600"/>
                  <a:gd name="T7" fmla="*/ 0 h 21600"/>
                  <a:gd name="T8" fmla="*/ 2914 w 21600"/>
                  <a:gd name="T9" fmla="*/ 2914 h 21600"/>
                  <a:gd name="T10" fmla="*/ 18686 w 21600"/>
                  <a:gd name="T11" fmla="*/ 1868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227" y="21600"/>
                    </a:lnTo>
                    <a:lnTo>
                      <a:pt x="1937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2" name="Freeform 150">
                <a:extLst>
                  <a:ext uri="{FF2B5EF4-FFF2-40B4-BE49-F238E27FC236}">
                    <a16:creationId xmlns:a16="http://schemas.microsoft.com/office/drawing/2014/main" id="{9DC1226F-426F-4BA1-A445-E935F2978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3249"/>
                <a:ext cx="544" cy="136"/>
              </a:xfrm>
              <a:custGeom>
                <a:avLst/>
                <a:gdLst>
                  <a:gd name="T0" fmla="*/ 544 w 544"/>
                  <a:gd name="T1" fmla="*/ 0 h 136"/>
                  <a:gd name="T2" fmla="*/ 544 w 544"/>
                  <a:gd name="T3" fmla="*/ 136 h 136"/>
                  <a:gd name="T4" fmla="*/ 0 w 544"/>
                  <a:gd name="T5" fmla="*/ 136 h 136"/>
                  <a:gd name="T6" fmla="*/ 91 w 544"/>
                  <a:gd name="T7" fmla="*/ 0 h 136"/>
                  <a:gd name="T8" fmla="*/ 544 w 544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136">
                    <a:moveTo>
                      <a:pt x="544" y="0"/>
                    </a:moveTo>
                    <a:lnTo>
                      <a:pt x="544" y="136"/>
                    </a:lnTo>
                    <a:lnTo>
                      <a:pt x="0" y="136"/>
                    </a:lnTo>
                    <a:lnTo>
                      <a:pt x="91" y="0"/>
                    </a:lnTo>
                    <a:lnTo>
                      <a:pt x="54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shade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83" name="Freeform 151">
                <a:extLst>
                  <a:ext uri="{FF2B5EF4-FFF2-40B4-BE49-F238E27FC236}">
                    <a16:creationId xmlns:a16="http://schemas.microsoft.com/office/drawing/2014/main" id="{E556A6E3-FB13-4BFD-B22C-57BE2BB5A7E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803" y="3249"/>
                <a:ext cx="544" cy="136"/>
              </a:xfrm>
              <a:custGeom>
                <a:avLst/>
                <a:gdLst>
                  <a:gd name="T0" fmla="*/ 544 w 544"/>
                  <a:gd name="T1" fmla="*/ 0 h 136"/>
                  <a:gd name="T2" fmla="*/ 544 w 544"/>
                  <a:gd name="T3" fmla="*/ 136 h 136"/>
                  <a:gd name="T4" fmla="*/ 0 w 544"/>
                  <a:gd name="T5" fmla="*/ 136 h 136"/>
                  <a:gd name="T6" fmla="*/ 91 w 544"/>
                  <a:gd name="T7" fmla="*/ 0 h 136"/>
                  <a:gd name="T8" fmla="*/ 544 w 544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136">
                    <a:moveTo>
                      <a:pt x="544" y="0"/>
                    </a:moveTo>
                    <a:lnTo>
                      <a:pt x="544" y="136"/>
                    </a:lnTo>
                    <a:lnTo>
                      <a:pt x="0" y="136"/>
                    </a:lnTo>
                    <a:lnTo>
                      <a:pt x="91" y="0"/>
                    </a:lnTo>
                    <a:lnTo>
                      <a:pt x="54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shade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8584" name="Group 152">
              <a:extLst>
                <a:ext uri="{FF2B5EF4-FFF2-40B4-BE49-F238E27FC236}">
                  <a16:creationId xmlns:a16="http://schemas.microsoft.com/office/drawing/2014/main" id="{3FD99B36-8AC6-4E60-903D-6376BC8AC9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3385"/>
              <a:ext cx="1497" cy="401"/>
              <a:chOff x="2031" y="3385"/>
              <a:chExt cx="1497" cy="401"/>
            </a:xfrm>
          </p:grpSpPr>
          <p:sp>
            <p:nvSpPr>
              <p:cNvPr id="18585" name="AutoShape 153">
                <a:extLst>
                  <a:ext uri="{FF2B5EF4-FFF2-40B4-BE49-F238E27FC236}">
                    <a16:creationId xmlns:a16="http://schemas.microsoft.com/office/drawing/2014/main" id="{5E130C6B-09A2-4544-B5E5-69C1D66913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3385"/>
                <a:ext cx="1497" cy="401"/>
              </a:xfrm>
              <a:prstGeom prst="roundRect">
                <a:avLst>
                  <a:gd name="adj" fmla="val 5208"/>
                </a:avLst>
              </a:prstGeom>
              <a:gradFill rotWithShape="1">
                <a:gsLst>
                  <a:gs pos="0">
                    <a:srgbClr val="DDDDDD">
                      <a:gamma/>
                      <a:shade val="76078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76078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6" name="Oval 154">
                <a:extLst>
                  <a:ext uri="{FF2B5EF4-FFF2-40B4-BE49-F238E27FC236}">
                    <a16:creationId xmlns:a16="http://schemas.microsoft.com/office/drawing/2014/main" id="{1B956941-BE74-4106-AB36-3E0CEDD61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6" y="3714"/>
                <a:ext cx="37" cy="37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7372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7" name="Rectangle 155">
                <a:extLst>
                  <a:ext uri="{FF2B5EF4-FFF2-40B4-BE49-F238E27FC236}">
                    <a16:creationId xmlns:a16="http://schemas.microsoft.com/office/drawing/2014/main" id="{46D0269B-9DFA-488A-84E2-29EFE2EDE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2" y="3677"/>
                <a:ext cx="182" cy="36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tint val="3372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8" name="AutoShape 156">
                <a:extLst>
                  <a:ext uri="{FF2B5EF4-FFF2-40B4-BE49-F238E27FC236}">
                    <a16:creationId xmlns:a16="http://schemas.microsoft.com/office/drawing/2014/main" id="{E1C63BF9-BF2F-443D-A550-38202BB2D5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1" y="3385"/>
                <a:ext cx="36" cy="40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39999"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9" name="AutoShape 157">
                <a:extLst>
                  <a:ext uri="{FF2B5EF4-FFF2-40B4-BE49-F238E27FC236}">
                    <a16:creationId xmlns:a16="http://schemas.microsoft.com/office/drawing/2014/main" id="{95DB419E-E6B0-4985-ACA1-53D1E4183E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3385"/>
                <a:ext cx="36" cy="40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590" name="AutoShape 158">
              <a:extLst>
                <a:ext uri="{FF2B5EF4-FFF2-40B4-BE49-F238E27FC236}">
                  <a16:creationId xmlns:a16="http://schemas.microsoft.com/office/drawing/2014/main" id="{2DB76158-E3A3-4374-806F-94D275E47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3430"/>
              <a:ext cx="1424" cy="182"/>
            </a:xfrm>
            <a:prstGeom prst="roundRect">
              <a:avLst>
                <a:gd name="adj" fmla="val 9778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47451"/>
                    <a:invGamma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591" name="Group 159">
              <a:extLst>
                <a:ext uri="{FF2B5EF4-FFF2-40B4-BE49-F238E27FC236}">
                  <a16:creationId xmlns:a16="http://schemas.microsoft.com/office/drawing/2014/main" id="{40ED1B28-30C4-4129-A1DC-1B90D76CA3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3475"/>
              <a:ext cx="1588" cy="317"/>
              <a:chOff x="353" y="3475"/>
              <a:chExt cx="1588" cy="317"/>
            </a:xfrm>
          </p:grpSpPr>
          <p:sp>
            <p:nvSpPr>
              <p:cNvPr id="18592" name="Oval 160">
                <a:extLst>
                  <a:ext uri="{FF2B5EF4-FFF2-40B4-BE49-F238E27FC236}">
                    <a16:creationId xmlns:a16="http://schemas.microsoft.com/office/drawing/2014/main" id="{6D6A78AD-6D30-4CDE-B184-0554DA596F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3" y="3715"/>
                <a:ext cx="37" cy="37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7372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3" name="Rectangle 161">
                <a:extLst>
                  <a:ext uri="{FF2B5EF4-FFF2-40B4-BE49-F238E27FC236}">
                    <a16:creationId xmlns:a16="http://schemas.microsoft.com/office/drawing/2014/main" id="{581B3367-6EDB-4969-AFCB-9AE18E797F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9" y="3678"/>
                <a:ext cx="182" cy="36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33725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4" name="AutoShape 162">
                <a:extLst>
                  <a:ext uri="{FF2B5EF4-FFF2-40B4-BE49-F238E27FC236}">
                    <a16:creationId xmlns:a16="http://schemas.microsoft.com/office/drawing/2014/main" id="{B32D7509-09AC-47CA-8407-846520680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53" y="3521"/>
                <a:ext cx="1588" cy="271"/>
              </a:xfrm>
              <a:custGeom>
                <a:avLst/>
                <a:gdLst>
                  <a:gd name="G0" fmla="+- 1741 0 0"/>
                  <a:gd name="G1" fmla="+- 21600 0 1741"/>
                  <a:gd name="G2" fmla="*/ 1741 1 2"/>
                  <a:gd name="G3" fmla="+- 21600 0 G2"/>
                  <a:gd name="G4" fmla="+/ 1741 21600 2"/>
                  <a:gd name="G5" fmla="+/ G1 0 2"/>
                  <a:gd name="G6" fmla="*/ 21600 21600 1741"/>
                  <a:gd name="G7" fmla="*/ G6 1 2"/>
                  <a:gd name="G8" fmla="+- 21600 0 G7"/>
                  <a:gd name="G9" fmla="*/ 21600 1 2"/>
                  <a:gd name="G10" fmla="+- 1741 0 G9"/>
                  <a:gd name="G11" fmla="?: G10 G8 0"/>
                  <a:gd name="G12" fmla="?: G10 G7 21600"/>
                  <a:gd name="T0" fmla="*/ 20729 w 21600"/>
                  <a:gd name="T1" fmla="*/ 10800 h 21600"/>
                  <a:gd name="T2" fmla="*/ 10800 w 21600"/>
                  <a:gd name="T3" fmla="*/ 21600 h 21600"/>
                  <a:gd name="T4" fmla="*/ 871 w 21600"/>
                  <a:gd name="T5" fmla="*/ 10800 h 21600"/>
                  <a:gd name="T6" fmla="*/ 10800 w 21600"/>
                  <a:gd name="T7" fmla="*/ 0 h 21600"/>
                  <a:gd name="T8" fmla="*/ 2671 w 21600"/>
                  <a:gd name="T9" fmla="*/ 2671 h 21600"/>
                  <a:gd name="T10" fmla="*/ 18929 w 21600"/>
                  <a:gd name="T11" fmla="*/ 1892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41" y="21600"/>
                    </a:lnTo>
                    <a:lnTo>
                      <a:pt x="1985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372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5" name="Oval 163">
                <a:extLst>
                  <a:ext uri="{FF2B5EF4-FFF2-40B4-BE49-F238E27FC236}">
                    <a16:creationId xmlns:a16="http://schemas.microsoft.com/office/drawing/2014/main" id="{9FA4BE95-C8F6-4A9B-98BD-C3F68B21F4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3475"/>
                <a:ext cx="1406" cy="273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6" name="Oval 164">
                <a:extLst>
                  <a:ext uri="{FF2B5EF4-FFF2-40B4-BE49-F238E27FC236}">
                    <a16:creationId xmlns:a16="http://schemas.microsoft.com/office/drawing/2014/main" id="{66127957-0F11-4CB4-AB43-516145E153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566"/>
                <a:ext cx="317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7" name="AutoShape 165">
                <a:extLst>
                  <a:ext uri="{FF2B5EF4-FFF2-40B4-BE49-F238E27FC236}">
                    <a16:creationId xmlns:a16="http://schemas.microsoft.com/office/drawing/2014/main" id="{7616E5DE-7BD5-4683-9CC6-DA3016F82C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44" y="3475"/>
                <a:ext cx="1406" cy="137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598" name="Group 166">
              <a:extLst>
                <a:ext uri="{FF2B5EF4-FFF2-40B4-BE49-F238E27FC236}">
                  <a16:creationId xmlns:a16="http://schemas.microsoft.com/office/drawing/2014/main" id="{F8693418-4450-45EB-A914-0B12D13446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3702"/>
              <a:ext cx="1588" cy="203"/>
              <a:chOff x="2067" y="3422"/>
              <a:chExt cx="1424" cy="182"/>
            </a:xfrm>
          </p:grpSpPr>
          <p:sp>
            <p:nvSpPr>
              <p:cNvPr id="18599" name="AutoShape 167">
                <a:extLst>
                  <a:ext uri="{FF2B5EF4-FFF2-40B4-BE49-F238E27FC236}">
                    <a16:creationId xmlns:a16="http://schemas.microsoft.com/office/drawing/2014/main" id="{642064AE-0A72-4986-ADAF-A4A9FCC783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7" y="3422"/>
                <a:ext cx="1424" cy="182"/>
              </a:xfrm>
              <a:prstGeom prst="roundRect">
                <a:avLst>
                  <a:gd name="adj" fmla="val 9778"/>
                </a:avLst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28627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0" name="Rectangle 168">
                <a:extLst>
                  <a:ext uri="{FF2B5EF4-FFF2-40B4-BE49-F238E27FC236}">
                    <a16:creationId xmlns:a16="http://schemas.microsoft.com/office/drawing/2014/main" id="{951934B8-DE0C-4457-B39F-2ED3F7CCD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0" y="3495"/>
                <a:ext cx="110" cy="36"/>
              </a:xfrm>
              <a:prstGeom prst="rect">
                <a:avLst/>
              </a:prstGeom>
              <a:solidFill>
                <a:srgbClr val="969696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601" name="Group 169">
            <a:extLst>
              <a:ext uri="{FF2B5EF4-FFF2-40B4-BE49-F238E27FC236}">
                <a16:creationId xmlns:a16="http://schemas.microsoft.com/office/drawing/2014/main" id="{A94853FB-EEC1-48FE-AAC0-83FEB5A1BAC3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3068638"/>
            <a:ext cx="1439863" cy="863600"/>
            <a:chOff x="1396" y="2840"/>
            <a:chExt cx="1270" cy="817"/>
          </a:xfrm>
        </p:grpSpPr>
        <p:sp>
          <p:nvSpPr>
            <p:cNvPr id="18602" name="AutoShape 170">
              <a:extLst>
                <a:ext uri="{FF2B5EF4-FFF2-40B4-BE49-F238E27FC236}">
                  <a16:creationId xmlns:a16="http://schemas.microsoft.com/office/drawing/2014/main" id="{2EBEEB5E-AD30-43DD-A5F0-24BAF986FAD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487" y="3521"/>
              <a:ext cx="272" cy="44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3" name="AutoShape 171">
              <a:extLst>
                <a:ext uri="{FF2B5EF4-FFF2-40B4-BE49-F238E27FC236}">
                  <a16:creationId xmlns:a16="http://schemas.microsoft.com/office/drawing/2014/main" id="{5842380C-B3B1-4919-B67E-798C2ADA5B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3430"/>
              <a:ext cx="1043" cy="2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4" name="AutoShape 172">
              <a:extLst>
                <a:ext uri="{FF2B5EF4-FFF2-40B4-BE49-F238E27FC236}">
                  <a16:creationId xmlns:a16="http://schemas.microsoft.com/office/drawing/2014/main" id="{0FD7E96D-AEAB-419D-A1E7-FA584A456A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4" y="3441"/>
              <a:ext cx="1022" cy="205"/>
            </a:xfrm>
            <a:prstGeom prst="roundRect">
              <a:avLst>
                <a:gd name="adj" fmla="val 11708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05" name="Group 173">
              <a:extLst>
                <a:ext uri="{FF2B5EF4-FFF2-40B4-BE49-F238E27FC236}">
                  <a16:creationId xmlns:a16="http://schemas.microsoft.com/office/drawing/2014/main" id="{2D0E3C43-1480-4319-AC23-4622C6F2CB40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1146" y="3090"/>
              <a:ext cx="725" cy="226"/>
              <a:chOff x="1805" y="3113"/>
              <a:chExt cx="725" cy="226"/>
            </a:xfrm>
          </p:grpSpPr>
          <p:sp>
            <p:nvSpPr>
              <p:cNvPr id="18606" name="AutoShape 174">
                <a:extLst>
                  <a:ext uri="{FF2B5EF4-FFF2-40B4-BE49-F238E27FC236}">
                    <a16:creationId xmlns:a16="http://schemas.microsoft.com/office/drawing/2014/main" id="{4B10A344-66EF-40B2-9118-ED4487036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258" y="3203"/>
                <a:ext cx="272" cy="44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7" name="AutoShape 175">
                <a:extLst>
                  <a:ext uri="{FF2B5EF4-FFF2-40B4-BE49-F238E27FC236}">
                    <a16:creationId xmlns:a16="http://schemas.microsoft.com/office/drawing/2014/main" id="{07C6856A-9A46-4AF7-9512-56552D984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180"/>
                <a:ext cx="13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3529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608" name="Group 176">
                <a:extLst>
                  <a:ext uri="{FF2B5EF4-FFF2-40B4-BE49-F238E27FC236}">
                    <a16:creationId xmlns:a16="http://schemas.microsoft.com/office/drawing/2014/main" id="{99F089FC-E96B-4E09-BDFD-AFB015B76C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3146"/>
                <a:ext cx="179" cy="160"/>
                <a:chOff x="1805" y="3143"/>
                <a:chExt cx="179" cy="160"/>
              </a:xfrm>
            </p:grpSpPr>
            <p:sp>
              <p:nvSpPr>
                <p:cNvPr id="18609" name="Rectangle 177">
                  <a:extLst>
                    <a:ext uri="{FF2B5EF4-FFF2-40B4-BE49-F238E27FC236}">
                      <a16:creationId xmlns:a16="http://schemas.microsoft.com/office/drawing/2014/main" id="{A66701CF-6A99-425B-873A-6FAF1F02F9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3143"/>
                  <a:ext cx="179" cy="160"/>
                </a:xfrm>
                <a:prstGeom prst="rect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6275"/>
                        <a:invGamma/>
                      </a:srgbClr>
                    </a:gs>
                    <a:gs pos="50000">
                      <a:srgbClr val="DDDDDD"/>
                    </a:gs>
                    <a:gs pos="100000">
                      <a:srgbClr val="DDDDDD">
                        <a:gamma/>
                        <a:shade val="86275"/>
                        <a:invGamma/>
                      </a:srgbClr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10" name="Rectangle 178">
                  <a:extLst>
                    <a:ext uri="{FF2B5EF4-FFF2-40B4-BE49-F238E27FC236}">
                      <a16:creationId xmlns:a16="http://schemas.microsoft.com/office/drawing/2014/main" id="{BBF298CC-7850-4A99-8DED-C27128FC0C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3293"/>
                  <a:ext cx="179" cy="1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gamma/>
                        <a:tint val="0"/>
                        <a:invGamma/>
                        <a:alpha val="0"/>
                      </a:schemeClr>
                    </a:gs>
                    <a:gs pos="100000">
                      <a:schemeClr val="tx1">
                        <a:alpha val="39999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11" name="Rectangle 179">
                  <a:extLst>
                    <a:ext uri="{FF2B5EF4-FFF2-40B4-BE49-F238E27FC236}">
                      <a16:creationId xmlns:a16="http://schemas.microsoft.com/office/drawing/2014/main" id="{BA78D0DD-F714-4D38-89A4-8A600AB80A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3143"/>
                  <a:ext cx="179" cy="1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1">
                        <a:alpha val="39999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12" name="Rectangle 180">
                  <a:extLst>
                    <a:ext uri="{FF2B5EF4-FFF2-40B4-BE49-F238E27FC236}">
                      <a16:creationId xmlns:a16="http://schemas.microsoft.com/office/drawing/2014/main" id="{3C78D04D-4ED7-42B7-8AFD-D9E7FB9222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65" y="3163"/>
                  <a:ext cx="30" cy="4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gamma/>
                        <a:tint val="72941"/>
                        <a:invGamma/>
                      </a:schemeClr>
                    </a:gs>
                    <a:gs pos="50000">
                      <a:schemeClr val="tx1"/>
                    </a:gs>
                    <a:gs pos="100000">
                      <a:schemeClr val="tx1">
                        <a:gamma/>
                        <a:tint val="72941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13" name="Rectangle 181">
                  <a:extLst>
                    <a:ext uri="{FF2B5EF4-FFF2-40B4-BE49-F238E27FC236}">
                      <a16:creationId xmlns:a16="http://schemas.microsoft.com/office/drawing/2014/main" id="{ADAEF34F-8099-4184-A4FE-D4D5C9C1EE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65" y="3243"/>
                  <a:ext cx="30" cy="4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gamma/>
                        <a:tint val="72941"/>
                        <a:invGamma/>
                      </a:schemeClr>
                    </a:gs>
                    <a:gs pos="50000">
                      <a:schemeClr val="tx1"/>
                    </a:gs>
                    <a:gs pos="100000">
                      <a:schemeClr val="tx1">
                        <a:gamma/>
                        <a:tint val="72941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14" name="Rectangle 182">
                  <a:extLst>
                    <a:ext uri="{FF2B5EF4-FFF2-40B4-BE49-F238E27FC236}">
                      <a16:creationId xmlns:a16="http://schemas.microsoft.com/office/drawing/2014/main" id="{79E4A965-EC14-4B32-92DF-4A4BAFED35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5" y="3253"/>
                  <a:ext cx="10" cy="20"/>
                </a:xfrm>
                <a:prstGeom prst="rect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shade val="46275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15" name="Rectangle 183">
                  <a:extLst>
                    <a:ext uri="{FF2B5EF4-FFF2-40B4-BE49-F238E27FC236}">
                      <a16:creationId xmlns:a16="http://schemas.microsoft.com/office/drawing/2014/main" id="{A3A405D7-BB25-4C07-8D45-DDA7095E27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5" y="3173"/>
                  <a:ext cx="10" cy="20"/>
                </a:xfrm>
                <a:prstGeom prst="rect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shade val="46275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8616" name="AutoShape 184">
                <a:extLst>
                  <a:ext uri="{FF2B5EF4-FFF2-40B4-BE49-F238E27FC236}">
                    <a16:creationId xmlns:a16="http://schemas.microsoft.com/office/drawing/2014/main" id="{F397CE4A-8499-4A14-900B-28DD0FFFF4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3113"/>
                <a:ext cx="317" cy="22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72941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7" name="AutoShape 185">
                <a:extLst>
                  <a:ext uri="{FF2B5EF4-FFF2-40B4-BE49-F238E27FC236}">
                    <a16:creationId xmlns:a16="http://schemas.microsoft.com/office/drawing/2014/main" id="{7CD6E508-D5CE-4935-82C8-0D4A71DD3F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4" y="3135"/>
                <a:ext cx="272" cy="18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7607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618" name="Group 186">
              <a:extLst>
                <a:ext uri="{FF2B5EF4-FFF2-40B4-BE49-F238E27FC236}">
                  <a16:creationId xmlns:a16="http://schemas.microsoft.com/office/drawing/2014/main" id="{CCE379DB-D017-41DB-A40D-A837A47350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3502"/>
              <a:ext cx="227" cy="83"/>
              <a:chOff x="1487" y="3793"/>
              <a:chExt cx="998" cy="363"/>
            </a:xfrm>
          </p:grpSpPr>
          <p:sp>
            <p:nvSpPr>
              <p:cNvPr id="18619" name="Rectangle 187">
                <a:extLst>
                  <a:ext uri="{FF2B5EF4-FFF2-40B4-BE49-F238E27FC236}">
                    <a16:creationId xmlns:a16="http://schemas.microsoft.com/office/drawing/2014/main" id="{8EFF4ED3-27B0-45B4-B947-E751B6237F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793"/>
                <a:ext cx="998" cy="363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76078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76078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0" name="Rectangle 188">
                <a:extLst>
                  <a:ext uri="{FF2B5EF4-FFF2-40B4-BE49-F238E27FC236}">
                    <a16:creationId xmlns:a16="http://schemas.microsoft.com/office/drawing/2014/main" id="{7F6332BC-FF39-468F-9DF1-15D51B83B6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3838"/>
                <a:ext cx="908" cy="272"/>
              </a:xfrm>
              <a:prstGeom prst="rect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1" name="Rectangle 189">
                <a:extLst>
                  <a:ext uri="{FF2B5EF4-FFF2-40B4-BE49-F238E27FC236}">
                    <a16:creationId xmlns:a16="http://schemas.microsoft.com/office/drawing/2014/main" id="{687EFF92-724C-4CA0-A106-A6C38772B3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884"/>
                <a:ext cx="817" cy="91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622" name="Group 190">
                <a:extLst>
                  <a:ext uri="{FF2B5EF4-FFF2-40B4-BE49-F238E27FC236}">
                    <a16:creationId xmlns:a16="http://schemas.microsoft.com/office/drawing/2014/main" id="{C072CA7C-07DC-4A1F-BF75-D01E8F7630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23" y="3975"/>
                <a:ext cx="726" cy="20"/>
                <a:chOff x="1623" y="4020"/>
                <a:chExt cx="726" cy="45"/>
              </a:xfrm>
            </p:grpSpPr>
            <p:sp>
              <p:nvSpPr>
                <p:cNvPr id="18623" name="Rectangle 191">
                  <a:extLst>
                    <a:ext uri="{FF2B5EF4-FFF2-40B4-BE49-F238E27FC236}">
                      <a16:creationId xmlns:a16="http://schemas.microsoft.com/office/drawing/2014/main" id="{F95FB485-7695-4946-B1E4-54D1B2B766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24" name="Rectangle 192">
                  <a:extLst>
                    <a:ext uri="{FF2B5EF4-FFF2-40B4-BE49-F238E27FC236}">
                      <a16:creationId xmlns:a16="http://schemas.microsoft.com/office/drawing/2014/main" id="{B015313B-D318-445F-B541-866FC73F38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25" name="Rectangle 193">
                  <a:extLst>
                    <a:ext uri="{FF2B5EF4-FFF2-40B4-BE49-F238E27FC236}">
                      <a16:creationId xmlns:a16="http://schemas.microsoft.com/office/drawing/2014/main" id="{80881881-7050-4329-BC72-1E6E51CBDD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26" name="Rectangle 194">
                  <a:extLst>
                    <a:ext uri="{FF2B5EF4-FFF2-40B4-BE49-F238E27FC236}">
                      <a16:creationId xmlns:a16="http://schemas.microsoft.com/office/drawing/2014/main" id="{B5DFC4C0-AB6C-456A-82D6-3BD545F6C7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1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8627" name="Group 195">
              <a:extLst>
                <a:ext uri="{FF2B5EF4-FFF2-40B4-BE49-F238E27FC236}">
                  <a16:creationId xmlns:a16="http://schemas.microsoft.com/office/drawing/2014/main" id="{80CC8570-3102-4AC3-A899-434BB98D97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2" y="3502"/>
              <a:ext cx="227" cy="83"/>
              <a:chOff x="1487" y="3793"/>
              <a:chExt cx="998" cy="363"/>
            </a:xfrm>
          </p:grpSpPr>
          <p:sp>
            <p:nvSpPr>
              <p:cNvPr id="18628" name="Rectangle 196">
                <a:extLst>
                  <a:ext uri="{FF2B5EF4-FFF2-40B4-BE49-F238E27FC236}">
                    <a16:creationId xmlns:a16="http://schemas.microsoft.com/office/drawing/2014/main" id="{12B87760-A674-4D88-87DF-6E5C6FA589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793"/>
                <a:ext cx="998" cy="363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76078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76078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9" name="Rectangle 197">
                <a:extLst>
                  <a:ext uri="{FF2B5EF4-FFF2-40B4-BE49-F238E27FC236}">
                    <a16:creationId xmlns:a16="http://schemas.microsoft.com/office/drawing/2014/main" id="{6E783464-3A6E-4C52-B587-2BB62A175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3838"/>
                <a:ext cx="908" cy="272"/>
              </a:xfrm>
              <a:prstGeom prst="rect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0" name="Rectangle 198">
                <a:extLst>
                  <a:ext uri="{FF2B5EF4-FFF2-40B4-BE49-F238E27FC236}">
                    <a16:creationId xmlns:a16="http://schemas.microsoft.com/office/drawing/2014/main" id="{C362F96C-8598-4D52-9562-A178A415A5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884"/>
                <a:ext cx="817" cy="91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631" name="Group 199">
                <a:extLst>
                  <a:ext uri="{FF2B5EF4-FFF2-40B4-BE49-F238E27FC236}">
                    <a16:creationId xmlns:a16="http://schemas.microsoft.com/office/drawing/2014/main" id="{5058A6A2-4F81-436E-8530-14FCE050A9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23" y="3975"/>
                <a:ext cx="726" cy="20"/>
                <a:chOff x="1623" y="4020"/>
                <a:chExt cx="726" cy="45"/>
              </a:xfrm>
            </p:grpSpPr>
            <p:sp>
              <p:nvSpPr>
                <p:cNvPr id="18632" name="Rectangle 200">
                  <a:extLst>
                    <a:ext uri="{FF2B5EF4-FFF2-40B4-BE49-F238E27FC236}">
                      <a16:creationId xmlns:a16="http://schemas.microsoft.com/office/drawing/2014/main" id="{B265CC6E-36C1-4C13-B5CD-2AF93A2A1B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33" name="Rectangle 201">
                  <a:extLst>
                    <a:ext uri="{FF2B5EF4-FFF2-40B4-BE49-F238E27FC236}">
                      <a16:creationId xmlns:a16="http://schemas.microsoft.com/office/drawing/2014/main" id="{7D856273-EB92-46EF-B7CF-52381D3106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34" name="Rectangle 202">
                  <a:extLst>
                    <a:ext uri="{FF2B5EF4-FFF2-40B4-BE49-F238E27FC236}">
                      <a16:creationId xmlns:a16="http://schemas.microsoft.com/office/drawing/2014/main" id="{117F4A3C-0C05-4E84-A035-06F83F9CB8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35" name="Rectangle 203">
                  <a:extLst>
                    <a:ext uri="{FF2B5EF4-FFF2-40B4-BE49-F238E27FC236}">
                      <a16:creationId xmlns:a16="http://schemas.microsoft.com/office/drawing/2014/main" id="{D3BABF77-B374-4A35-A8D7-78341933DA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1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8636" name="Group 204">
              <a:extLst>
                <a:ext uri="{FF2B5EF4-FFF2-40B4-BE49-F238E27FC236}">
                  <a16:creationId xmlns:a16="http://schemas.microsoft.com/office/drawing/2014/main" id="{66254CDF-3904-4432-B89E-A135CB40CD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49" y="3502"/>
              <a:ext cx="227" cy="83"/>
              <a:chOff x="1487" y="3793"/>
              <a:chExt cx="998" cy="363"/>
            </a:xfrm>
          </p:grpSpPr>
          <p:sp>
            <p:nvSpPr>
              <p:cNvPr id="18637" name="Rectangle 205">
                <a:extLst>
                  <a:ext uri="{FF2B5EF4-FFF2-40B4-BE49-F238E27FC236}">
                    <a16:creationId xmlns:a16="http://schemas.microsoft.com/office/drawing/2014/main" id="{AD456EC9-BE6C-4779-91B4-BF552B794C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793"/>
                <a:ext cx="998" cy="363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76078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76078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8" name="Rectangle 206">
                <a:extLst>
                  <a:ext uri="{FF2B5EF4-FFF2-40B4-BE49-F238E27FC236}">
                    <a16:creationId xmlns:a16="http://schemas.microsoft.com/office/drawing/2014/main" id="{E74E4643-2788-483A-8EAC-E6F8B0A52A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3838"/>
                <a:ext cx="908" cy="272"/>
              </a:xfrm>
              <a:prstGeom prst="rect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9" name="Rectangle 207">
                <a:extLst>
                  <a:ext uri="{FF2B5EF4-FFF2-40B4-BE49-F238E27FC236}">
                    <a16:creationId xmlns:a16="http://schemas.microsoft.com/office/drawing/2014/main" id="{937317D6-B84D-4603-9051-05DF98728E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884"/>
                <a:ext cx="817" cy="91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640" name="Group 208">
                <a:extLst>
                  <a:ext uri="{FF2B5EF4-FFF2-40B4-BE49-F238E27FC236}">
                    <a16:creationId xmlns:a16="http://schemas.microsoft.com/office/drawing/2014/main" id="{938CF685-919C-4B7B-BD52-07100D5CCA9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23" y="3975"/>
                <a:ext cx="726" cy="20"/>
                <a:chOff x="1623" y="4020"/>
                <a:chExt cx="726" cy="45"/>
              </a:xfrm>
            </p:grpSpPr>
            <p:sp>
              <p:nvSpPr>
                <p:cNvPr id="18641" name="Rectangle 209">
                  <a:extLst>
                    <a:ext uri="{FF2B5EF4-FFF2-40B4-BE49-F238E27FC236}">
                      <a16:creationId xmlns:a16="http://schemas.microsoft.com/office/drawing/2014/main" id="{6ACE181B-2340-45F8-B9C0-50C2B403C1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42" name="Rectangle 210">
                  <a:extLst>
                    <a:ext uri="{FF2B5EF4-FFF2-40B4-BE49-F238E27FC236}">
                      <a16:creationId xmlns:a16="http://schemas.microsoft.com/office/drawing/2014/main" id="{94C19A71-FD4A-49EB-BFE7-9EADB882A9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43" name="Rectangle 211">
                  <a:extLst>
                    <a:ext uri="{FF2B5EF4-FFF2-40B4-BE49-F238E27FC236}">
                      <a16:creationId xmlns:a16="http://schemas.microsoft.com/office/drawing/2014/main" id="{AF6FC1C2-7583-4D8A-9AF2-8C753DF7DD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44" name="Rectangle 212">
                  <a:extLst>
                    <a:ext uri="{FF2B5EF4-FFF2-40B4-BE49-F238E27FC236}">
                      <a16:creationId xmlns:a16="http://schemas.microsoft.com/office/drawing/2014/main" id="{CBD8FB22-81DC-4B13-BB7E-0970FC08B4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1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8645" name="Group 213">
            <a:extLst>
              <a:ext uri="{FF2B5EF4-FFF2-40B4-BE49-F238E27FC236}">
                <a16:creationId xmlns:a16="http://schemas.microsoft.com/office/drawing/2014/main" id="{2C1B41B2-10D8-4AE9-AA12-8BC6D4651520}"/>
              </a:ext>
            </a:extLst>
          </p:cNvPr>
          <p:cNvGrpSpPr>
            <a:grpSpLocks/>
          </p:cNvGrpSpPr>
          <p:nvPr/>
        </p:nvGrpSpPr>
        <p:grpSpPr bwMode="auto">
          <a:xfrm>
            <a:off x="8482013" y="2924175"/>
            <a:ext cx="423862" cy="1368425"/>
            <a:chOff x="1532" y="1026"/>
            <a:chExt cx="772" cy="2495"/>
          </a:xfrm>
        </p:grpSpPr>
        <p:sp>
          <p:nvSpPr>
            <p:cNvPr id="18646" name="AutoShape 214">
              <a:extLst>
                <a:ext uri="{FF2B5EF4-FFF2-40B4-BE49-F238E27FC236}">
                  <a16:creationId xmlns:a16="http://schemas.microsoft.com/office/drawing/2014/main" id="{C1DE8A15-1ECB-4A94-9740-0B0D42C95DE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32" y="3430"/>
              <a:ext cx="772" cy="91"/>
            </a:xfrm>
            <a:custGeom>
              <a:avLst/>
              <a:gdLst>
                <a:gd name="G0" fmla="+- 1048 0 0"/>
                <a:gd name="G1" fmla="+- 21600 0 1048"/>
                <a:gd name="G2" fmla="*/ 1048 1 2"/>
                <a:gd name="G3" fmla="+- 21600 0 G2"/>
                <a:gd name="G4" fmla="+/ 1048 21600 2"/>
                <a:gd name="G5" fmla="+/ G1 0 2"/>
                <a:gd name="G6" fmla="*/ 21600 21600 1048"/>
                <a:gd name="G7" fmla="*/ G6 1 2"/>
                <a:gd name="G8" fmla="+- 21600 0 G7"/>
                <a:gd name="G9" fmla="*/ 21600 1 2"/>
                <a:gd name="G10" fmla="+- 1048 0 G9"/>
                <a:gd name="G11" fmla="?: G10 G8 0"/>
                <a:gd name="G12" fmla="?: G10 G7 21600"/>
                <a:gd name="T0" fmla="*/ 21076 w 21600"/>
                <a:gd name="T1" fmla="*/ 10800 h 21600"/>
                <a:gd name="T2" fmla="*/ 10800 w 21600"/>
                <a:gd name="T3" fmla="*/ 21600 h 21600"/>
                <a:gd name="T4" fmla="*/ 524 w 21600"/>
                <a:gd name="T5" fmla="*/ 10800 h 21600"/>
                <a:gd name="T6" fmla="*/ 10800 w 21600"/>
                <a:gd name="T7" fmla="*/ 0 h 21600"/>
                <a:gd name="T8" fmla="*/ 2324 w 21600"/>
                <a:gd name="T9" fmla="*/ 2324 h 21600"/>
                <a:gd name="T10" fmla="*/ 19276 w 21600"/>
                <a:gd name="T11" fmla="*/ 1927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48" y="21600"/>
                  </a:lnTo>
                  <a:lnTo>
                    <a:pt x="2055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7" name="Rectangle 215">
              <a:extLst>
                <a:ext uri="{FF2B5EF4-FFF2-40B4-BE49-F238E27FC236}">
                  <a16:creationId xmlns:a16="http://schemas.microsoft.com/office/drawing/2014/main" id="{828C2575-2920-46E4-8DEA-ED6A41CF5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026"/>
              <a:ext cx="408" cy="2449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8" name="AutoShape 216">
              <a:extLst>
                <a:ext uri="{FF2B5EF4-FFF2-40B4-BE49-F238E27FC236}">
                  <a16:creationId xmlns:a16="http://schemas.microsoft.com/office/drawing/2014/main" id="{D8813BBE-D4B4-4EEF-94E2-6CEF02152F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44" y="2205"/>
              <a:ext cx="2449" cy="91"/>
            </a:xfrm>
            <a:custGeom>
              <a:avLst/>
              <a:gdLst>
                <a:gd name="G0" fmla="+- 732 0 0"/>
                <a:gd name="G1" fmla="+- 21600 0 732"/>
                <a:gd name="G2" fmla="*/ 732 1 2"/>
                <a:gd name="G3" fmla="+- 21600 0 G2"/>
                <a:gd name="G4" fmla="+/ 732 21600 2"/>
                <a:gd name="G5" fmla="+/ G1 0 2"/>
                <a:gd name="G6" fmla="*/ 21600 21600 732"/>
                <a:gd name="G7" fmla="*/ G6 1 2"/>
                <a:gd name="G8" fmla="+- 21600 0 G7"/>
                <a:gd name="G9" fmla="*/ 21600 1 2"/>
                <a:gd name="G10" fmla="+- 732 0 G9"/>
                <a:gd name="G11" fmla="?: G10 G8 0"/>
                <a:gd name="G12" fmla="?: G10 G7 21600"/>
                <a:gd name="T0" fmla="*/ 21234 w 21600"/>
                <a:gd name="T1" fmla="*/ 10800 h 21600"/>
                <a:gd name="T2" fmla="*/ 10800 w 21600"/>
                <a:gd name="T3" fmla="*/ 21600 h 21600"/>
                <a:gd name="T4" fmla="*/ 366 w 21600"/>
                <a:gd name="T5" fmla="*/ 10800 h 21600"/>
                <a:gd name="T6" fmla="*/ 10800 w 21600"/>
                <a:gd name="T7" fmla="*/ 0 h 21600"/>
                <a:gd name="T8" fmla="*/ 2166 w 21600"/>
                <a:gd name="T9" fmla="*/ 2166 h 21600"/>
                <a:gd name="T10" fmla="*/ 19434 w 21600"/>
                <a:gd name="T11" fmla="*/ 1943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2" y="21600"/>
                  </a:lnTo>
                  <a:lnTo>
                    <a:pt x="2086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7607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9" name="AutoShape 217">
              <a:extLst>
                <a:ext uri="{FF2B5EF4-FFF2-40B4-BE49-F238E27FC236}">
                  <a16:creationId xmlns:a16="http://schemas.microsoft.com/office/drawing/2014/main" id="{7448BD86-DE5A-4AF9-8ACA-828B6E9130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943" y="2205"/>
              <a:ext cx="2449" cy="91"/>
            </a:xfrm>
            <a:custGeom>
              <a:avLst/>
              <a:gdLst>
                <a:gd name="G0" fmla="+- 732 0 0"/>
                <a:gd name="G1" fmla="+- 21600 0 732"/>
                <a:gd name="G2" fmla="*/ 732 1 2"/>
                <a:gd name="G3" fmla="+- 21600 0 G2"/>
                <a:gd name="G4" fmla="+/ 732 21600 2"/>
                <a:gd name="G5" fmla="+/ G1 0 2"/>
                <a:gd name="G6" fmla="*/ 21600 21600 732"/>
                <a:gd name="G7" fmla="*/ G6 1 2"/>
                <a:gd name="G8" fmla="+- 21600 0 G7"/>
                <a:gd name="G9" fmla="*/ 21600 1 2"/>
                <a:gd name="G10" fmla="+- 732 0 G9"/>
                <a:gd name="G11" fmla="?: G10 G8 0"/>
                <a:gd name="G12" fmla="?: G10 G7 21600"/>
                <a:gd name="T0" fmla="*/ 21234 w 21600"/>
                <a:gd name="T1" fmla="*/ 10800 h 21600"/>
                <a:gd name="T2" fmla="*/ 10800 w 21600"/>
                <a:gd name="T3" fmla="*/ 21600 h 21600"/>
                <a:gd name="T4" fmla="*/ 366 w 21600"/>
                <a:gd name="T5" fmla="*/ 10800 h 21600"/>
                <a:gd name="T6" fmla="*/ 10800 w 21600"/>
                <a:gd name="T7" fmla="*/ 0 h 21600"/>
                <a:gd name="T8" fmla="*/ 2166 w 21600"/>
                <a:gd name="T9" fmla="*/ 2166 h 21600"/>
                <a:gd name="T10" fmla="*/ 19434 w 21600"/>
                <a:gd name="T11" fmla="*/ 1943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2" y="21600"/>
                  </a:lnTo>
                  <a:lnTo>
                    <a:pt x="2086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7607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0" name="Rectangle 218">
              <a:extLst>
                <a:ext uri="{FF2B5EF4-FFF2-40B4-BE49-F238E27FC236}">
                  <a16:creationId xmlns:a16="http://schemas.microsoft.com/office/drawing/2014/main" id="{4CAED9E3-3F9F-4E20-83A3-F4D79B2F0C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117"/>
              <a:ext cx="317" cy="2268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1" name="Rectangle 219">
              <a:extLst>
                <a:ext uri="{FF2B5EF4-FFF2-40B4-BE49-F238E27FC236}">
                  <a16:creationId xmlns:a16="http://schemas.microsoft.com/office/drawing/2014/main" id="{5BDA0D49-D7E7-453B-AB82-FA36218223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1117"/>
              <a:ext cx="91" cy="2268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2" name="Rectangle 220">
              <a:extLst>
                <a:ext uri="{FF2B5EF4-FFF2-40B4-BE49-F238E27FC236}">
                  <a16:creationId xmlns:a16="http://schemas.microsoft.com/office/drawing/2014/main" id="{E8B4C350-51DB-448A-AD2B-18465FC156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3022"/>
              <a:ext cx="46" cy="363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3" name="Rectangle 221">
              <a:extLst>
                <a:ext uri="{FF2B5EF4-FFF2-40B4-BE49-F238E27FC236}">
                  <a16:creationId xmlns:a16="http://schemas.microsoft.com/office/drawing/2014/main" id="{3D69926F-A03B-4AF4-8FCA-FA6FAF1A7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1162"/>
              <a:ext cx="91" cy="36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725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4" name="AutoShape 222">
              <a:extLst>
                <a:ext uri="{FF2B5EF4-FFF2-40B4-BE49-F238E27FC236}">
                  <a16:creationId xmlns:a16="http://schemas.microsoft.com/office/drawing/2014/main" id="{AD8D36A9-2943-4773-882B-138966B9CA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4" y="1184"/>
              <a:ext cx="45" cy="3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6275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5" name="Rectangle 223">
              <a:extLst>
                <a:ext uri="{FF2B5EF4-FFF2-40B4-BE49-F238E27FC236}">
                  <a16:creationId xmlns:a16="http://schemas.microsoft.com/office/drawing/2014/main" id="{56B27770-DCE9-41B3-A8D4-716A181A17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525"/>
              <a:ext cx="46" cy="363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6" name="Rectangle 224">
              <a:extLst>
                <a:ext uri="{FF2B5EF4-FFF2-40B4-BE49-F238E27FC236}">
                  <a16:creationId xmlns:a16="http://schemas.microsoft.com/office/drawing/2014/main" id="{88C0629A-65D9-4CEC-BB8C-82940179E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62"/>
              <a:ext cx="227" cy="9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7" name="Rectangle 225">
              <a:extLst>
                <a:ext uri="{FF2B5EF4-FFF2-40B4-BE49-F238E27FC236}">
                  <a16:creationId xmlns:a16="http://schemas.microsoft.com/office/drawing/2014/main" id="{4300D418-672E-48EC-A01C-ED50A5F57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249"/>
              <a:ext cx="136" cy="9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8" name="Rectangle 226">
              <a:extLst>
                <a:ext uri="{FF2B5EF4-FFF2-40B4-BE49-F238E27FC236}">
                  <a16:creationId xmlns:a16="http://schemas.microsoft.com/office/drawing/2014/main" id="{7AF9E55E-24A4-4EBE-B336-054F32341A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026"/>
              <a:ext cx="408" cy="91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9216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9" name="Rectangle 227">
              <a:extLst>
                <a:ext uri="{FF2B5EF4-FFF2-40B4-BE49-F238E27FC236}">
                  <a16:creationId xmlns:a16="http://schemas.microsoft.com/office/drawing/2014/main" id="{C95FCDF5-7CA2-4E8C-808E-3B4EDB6DB1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14" y="3385"/>
              <a:ext cx="408" cy="91"/>
            </a:xfrm>
            <a:prstGeom prst="rect">
              <a:avLst/>
            </a:prstGeom>
            <a:gradFill rotWithShape="1">
              <a:gsLst>
                <a:gs pos="0">
                  <a:schemeClr val="tx1">
                    <a:alpha val="39999"/>
                  </a:schemeClr>
                </a:gs>
                <a:gs pos="100000">
                  <a:schemeClr val="tx1">
                    <a:gamma/>
                    <a:tint val="79216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60" name="Group 228">
              <a:extLst>
                <a:ext uri="{FF2B5EF4-FFF2-40B4-BE49-F238E27FC236}">
                  <a16:creationId xmlns:a16="http://schemas.microsoft.com/office/drawing/2014/main" id="{FB816748-5C26-49EA-8C64-0183A51B62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1038"/>
              <a:ext cx="417" cy="2430"/>
              <a:chOff x="1714" y="1026"/>
              <a:chExt cx="417" cy="2449"/>
            </a:xfrm>
          </p:grpSpPr>
          <p:sp>
            <p:nvSpPr>
              <p:cNvPr id="18661" name="Rectangle 229">
                <a:extLst>
                  <a:ext uri="{FF2B5EF4-FFF2-40B4-BE49-F238E27FC236}">
                    <a16:creationId xmlns:a16="http://schemas.microsoft.com/office/drawing/2014/main" id="{4F17B5A9-1E4F-48AC-AB0A-203E89344C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026"/>
                <a:ext cx="9" cy="2449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2" name="Rectangle 230">
                <a:extLst>
                  <a:ext uri="{FF2B5EF4-FFF2-40B4-BE49-F238E27FC236}">
                    <a16:creationId xmlns:a16="http://schemas.microsoft.com/office/drawing/2014/main" id="{AFCE6DE1-63FD-4D09-83D7-BB65C9EDE7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026"/>
                <a:ext cx="9" cy="2449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663" name="Group 231">
            <a:extLst>
              <a:ext uri="{FF2B5EF4-FFF2-40B4-BE49-F238E27FC236}">
                <a16:creationId xmlns:a16="http://schemas.microsoft.com/office/drawing/2014/main" id="{336C5E5B-839A-4545-9863-6FE88D9CD12F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5445125"/>
            <a:ext cx="1439862" cy="188913"/>
            <a:chOff x="988" y="3203"/>
            <a:chExt cx="2767" cy="363"/>
          </a:xfrm>
        </p:grpSpPr>
        <p:sp>
          <p:nvSpPr>
            <p:cNvPr id="18664" name="AutoShape 232">
              <a:extLst>
                <a:ext uri="{FF2B5EF4-FFF2-40B4-BE49-F238E27FC236}">
                  <a16:creationId xmlns:a16="http://schemas.microsoft.com/office/drawing/2014/main" id="{E07618A9-F69E-4CAE-9EE2-4A8E68659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3203"/>
              <a:ext cx="2767" cy="3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372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5" name="Rectangle 233">
              <a:extLst>
                <a:ext uri="{FF2B5EF4-FFF2-40B4-BE49-F238E27FC236}">
                  <a16:creationId xmlns:a16="http://schemas.microsoft.com/office/drawing/2014/main" id="{7E418D60-AAE6-4849-BCD3-3BD8D7886B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3378"/>
              <a:ext cx="2767" cy="1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6" name="Rectangle 234">
              <a:extLst>
                <a:ext uri="{FF2B5EF4-FFF2-40B4-BE49-F238E27FC236}">
                  <a16:creationId xmlns:a16="http://schemas.microsoft.com/office/drawing/2014/main" id="{22AB92A1-2552-4910-A74F-AE639517B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3249"/>
              <a:ext cx="2495" cy="27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7" name="Rectangle 235">
              <a:extLst>
                <a:ext uri="{FF2B5EF4-FFF2-40B4-BE49-F238E27FC236}">
                  <a16:creationId xmlns:a16="http://schemas.microsoft.com/office/drawing/2014/main" id="{52F57BD0-21FE-45C1-9001-A4423F3E51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" y="3258"/>
              <a:ext cx="2465" cy="254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8" name="AutoShape 236">
              <a:extLst>
                <a:ext uri="{FF2B5EF4-FFF2-40B4-BE49-F238E27FC236}">
                  <a16:creationId xmlns:a16="http://schemas.microsoft.com/office/drawing/2014/main" id="{13C1C7FA-822B-4DF0-9793-658FF9775D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3203"/>
              <a:ext cx="2495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372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9" name="AutoShape 237">
              <a:extLst>
                <a:ext uri="{FF2B5EF4-FFF2-40B4-BE49-F238E27FC236}">
                  <a16:creationId xmlns:a16="http://schemas.microsoft.com/office/drawing/2014/main" id="{BBDA25AE-ABE0-4BB2-93F0-A9A5F49042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24" y="3521"/>
              <a:ext cx="2495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372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0" name="Rectangle 238">
              <a:extLst>
                <a:ext uri="{FF2B5EF4-FFF2-40B4-BE49-F238E27FC236}">
                  <a16:creationId xmlns:a16="http://schemas.microsoft.com/office/drawing/2014/main" id="{D4B14DE4-E028-4BFD-A18E-2914287078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3339"/>
              <a:ext cx="182" cy="91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1" name="Rectangle 239">
              <a:extLst>
                <a:ext uri="{FF2B5EF4-FFF2-40B4-BE49-F238E27FC236}">
                  <a16:creationId xmlns:a16="http://schemas.microsoft.com/office/drawing/2014/main" id="{B896228C-8CEE-40B5-85CC-B3CEB9F22C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3339"/>
              <a:ext cx="182" cy="91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2" name="Rectangle 240">
              <a:extLst>
                <a:ext uri="{FF2B5EF4-FFF2-40B4-BE49-F238E27FC236}">
                  <a16:creationId xmlns:a16="http://schemas.microsoft.com/office/drawing/2014/main" id="{70D35C78-40B3-4A54-A8B0-5028BCB99D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3339"/>
              <a:ext cx="182" cy="91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3" name="Rectangle 241">
              <a:extLst>
                <a:ext uri="{FF2B5EF4-FFF2-40B4-BE49-F238E27FC236}">
                  <a16:creationId xmlns:a16="http://schemas.microsoft.com/office/drawing/2014/main" id="{3C1E47C1-0D6F-4025-AC1F-DA736C8BA4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3339"/>
              <a:ext cx="182" cy="91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74" name="Group 242">
              <a:extLst>
                <a:ext uri="{FF2B5EF4-FFF2-40B4-BE49-F238E27FC236}">
                  <a16:creationId xmlns:a16="http://schemas.microsoft.com/office/drawing/2014/main" id="{1F8CD75F-081A-410A-B343-DD1889ECF3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3339"/>
              <a:ext cx="227" cy="91"/>
              <a:chOff x="2349" y="2614"/>
              <a:chExt cx="363" cy="181"/>
            </a:xfrm>
          </p:grpSpPr>
          <p:sp>
            <p:nvSpPr>
              <p:cNvPr id="18675" name="Rectangle 243">
                <a:extLst>
                  <a:ext uri="{FF2B5EF4-FFF2-40B4-BE49-F238E27FC236}">
                    <a16:creationId xmlns:a16="http://schemas.microsoft.com/office/drawing/2014/main" id="{556CBB8D-F82B-4EFD-B769-8E9BAA1610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614"/>
                <a:ext cx="363" cy="181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63529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76" name="AutoShape 244">
                <a:extLst>
                  <a:ext uri="{FF2B5EF4-FFF2-40B4-BE49-F238E27FC236}">
                    <a16:creationId xmlns:a16="http://schemas.microsoft.com/office/drawing/2014/main" id="{B296166F-08A8-4B10-9619-2E114C8D45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2" y="2636"/>
                <a:ext cx="318" cy="136"/>
              </a:xfrm>
              <a:prstGeom prst="bevel">
                <a:avLst>
                  <a:gd name="adj" fmla="val 5884"/>
                </a:avLst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73725"/>
                      <a:invGamma/>
                    </a:schemeClr>
                  </a:gs>
                  <a:gs pos="100000">
                    <a:schemeClr val="tx2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677" name="Oval 245">
              <a:extLst>
                <a:ext uri="{FF2B5EF4-FFF2-40B4-BE49-F238E27FC236}">
                  <a16:creationId xmlns:a16="http://schemas.microsoft.com/office/drawing/2014/main" id="{0FBF2099-8445-4D74-B50E-0CA6C8A3C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3385"/>
              <a:ext cx="46" cy="46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8" name="Oval 246">
              <a:extLst>
                <a:ext uri="{FF2B5EF4-FFF2-40B4-BE49-F238E27FC236}">
                  <a16:creationId xmlns:a16="http://schemas.microsoft.com/office/drawing/2014/main" id="{B6E23D00-E12F-4390-8FB7-A8C28878A6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385"/>
              <a:ext cx="46" cy="46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46D7EE24-13EE-42D8-850F-8BAC52FE33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パソコン周辺機器</a:t>
            </a:r>
          </a:p>
        </p:txBody>
      </p:sp>
      <p:sp>
        <p:nvSpPr>
          <p:cNvPr id="18435" name="Text Box 3">
            <a:extLst>
              <a:ext uri="{FF2B5EF4-FFF2-40B4-BE49-F238E27FC236}">
                <a16:creationId xmlns:a16="http://schemas.microsoft.com/office/drawing/2014/main" id="{D85E59D3-42E9-48A7-9EF9-02A739EEEE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>
                <a:ea typeface="メイリオ" panose="020B0604030504040204" pitchFamily="50" charset="-128"/>
              </a:rPr>
              <a:t>USB</a:t>
            </a:r>
            <a:r>
              <a:rPr lang="ja-JP" altLang="en-US" sz="800">
                <a:ea typeface="メイリオ" panose="020B0604030504040204" pitchFamily="50" charset="-128"/>
              </a:rPr>
              <a:t>メモリ</a:t>
            </a:r>
          </a:p>
        </p:txBody>
      </p:sp>
      <p:sp>
        <p:nvSpPr>
          <p:cNvPr id="18436" name="Text Box 4">
            <a:extLst>
              <a:ext uri="{FF2B5EF4-FFF2-40B4-BE49-F238E27FC236}">
                <a16:creationId xmlns:a16="http://schemas.microsoft.com/office/drawing/2014/main" id="{D9C4EE7D-18B5-45A3-BBF8-E2487AE9D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>
                <a:ea typeface="メイリオ" panose="020B0604030504040204" pitchFamily="50" charset="-128"/>
              </a:rPr>
              <a:t>USB</a:t>
            </a:r>
            <a:r>
              <a:rPr lang="ja-JP" altLang="en-US" sz="800">
                <a:ea typeface="メイリオ" panose="020B0604030504040204" pitchFamily="50" charset="-128"/>
              </a:rPr>
              <a:t>メモリ</a:t>
            </a:r>
          </a:p>
        </p:txBody>
      </p:sp>
      <p:sp>
        <p:nvSpPr>
          <p:cNvPr id="18437" name="Text Box 5">
            <a:extLst>
              <a:ext uri="{FF2B5EF4-FFF2-40B4-BE49-F238E27FC236}">
                <a16:creationId xmlns:a16="http://schemas.microsoft.com/office/drawing/2014/main" id="{BD8BA5E3-1C73-41F3-9BE8-E3E15E0486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>
                <a:ea typeface="メイリオ" panose="020B0604030504040204" pitchFamily="50" charset="-128"/>
              </a:rPr>
              <a:t>USB</a:t>
            </a:r>
            <a:r>
              <a:rPr lang="ja-JP" altLang="en-US" sz="800">
                <a:ea typeface="メイリオ" panose="020B0604030504040204" pitchFamily="50" charset="-128"/>
              </a:rPr>
              <a:t>メモリ</a:t>
            </a:r>
          </a:p>
        </p:txBody>
      </p:sp>
      <p:sp>
        <p:nvSpPr>
          <p:cNvPr id="18438" name="Text Box 6">
            <a:extLst>
              <a:ext uri="{FF2B5EF4-FFF2-40B4-BE49-F238E27FC236}">
                <a16:creationId xmlns:a16="http://schemas.microsoft.com/office/drawing/2014/main" id="{C519C63B-80C5-44DA-8512-0E0CB79A06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>
                <a:ea typeface="メイリオ" panose="020B0604030504040204" pitchFamily="50" charset="-128"/>
              </a:rPr>
              <a:t>USB</a:t>
            </a:r>
            <a:r>
              <a:rPr lang="ja-JP" altLang="en-US" sz="800">
                <a:ea typeface="メイリオ" panose="020B0604030504040204" pitchFamily="50" charset="-128"/>
              </a:rPr>
              <a:t>メモリ</a:t>
            </a:r>
          </a:p>
        </p:txBody>
      </p:sp>
      <p:sp>
        <p:nvSpPr>
          <p:cNvPr id="18439" name="Text Box 7">
            <a:extLst>
              <a:ext uri="{FF2B5EF4-FFF2-40B4-BE49-F238E27FC236}">
                <a16:creationId xmlns:a16="http://schemas.microsoft.com/office/drawing/2014/main" id="{5AF96DD8-488F-41CA-A9A5-B9DEBF3E9D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>
                <a:ea typeface="メイリオ" panose="020B0604030504040204" pitchFamily="50" charset="-128"/>
              </a:rPr>
              <a:t>USB</a:t>
            </a:r>
            <a:r>
              <a:rPr lang="ja-JP" altLang="en-US" sz="800">
                <a:ea typeface="メイリオ" panose="020B0604030504040204" pitchFamily="50" charset="-128"/>
              </a:rPr>
              <a:t>メモリ</a:t>
            </a:r>
          </a:p>
        </p:txBody>
      </p:sp>
      <p:sp>
        <p:nvSpPr>
          <p:cNvPr id="18440" name="Text Box 8">
            <a:extLst>
              <a:ext uri="{FF2B5EF4-FFF2-40B4-BE49-F238E27FC236}">
                <a16:creationId xmlns:a16="http://schemas.microsoft.com/office/drawing/2014/main" id="{7170E99E-9C71-44C5-ACFF-AFCCD8F17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コンパクトフラッシュ</a:t>
            </a:r>
          </a:p>
        </p:txBody>
      </p:sp>
      <p:sp>
        <p:nvSpPr>
          <p:cNvPr id="18441" name="Text Box 9">
            <a:extLst>
              <a:ext uri="{FF2B5EF4-FFF2-40B4-BE49-F238E27FC236}">
                <a16:creationId xmlns:a16="http://schemas.microsoft.com/office/drawing/2014/main" id="{B3E3E89D-C154-4582-9D1C-2BC8D662D3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>
                <a:ea typeface="メイリオ" panose="020B0604030504040204" pitchFamily="50" charset="-128"/>
              </a:rPr>
              <a:t>SD</a:t>
            </a:r>
            <a:r>
              <a:rPr lang="ja-JP" altLang="en-US" sz="800">
                <a:ea typeface="メイリオ" panose="020B0604030504040204" pitchFamily="50" charset="-128"/>
              </a:rPr>
              <a:t>カード</a:t>
            </a:r>
          </a:p>
        </p:txBody>
      </p:sp>
      <p:sp>
        <p:nvSpPr>
          <p:cNvPr id="18442" name="Text Box 10">
            <a:extLst>
              <a:ext uri="{FF2B5EF4-FFF2-40B4-BE49-F238E27FC236}">
                <a16:creationId xmlns:a16="http://schemas.microsoft.com/office/drawing/2014/main" id="{64E7765A-631F-46DF-9E78-5E0E7F2E1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>
                <a:ea typeface="メイリオ" panose="020B0604030504040204" pitchFamily="50" charset="-128"/>
              </a:rPr>
              <a:t>microSD</a:t>
            </a:r>
            <a:r>
              <a:rPr lang="ja-JP" altLang="en-US" sz="800">
                <a:ea typeface="メイリオ" panose="020B0604030504040204" pitchFamily="50" charset="-128"/>
              </a:rPr>
              <a:t>カード</a:t>
            </a:r>
          </a:p>
        </p:txBody>
      </p:sp>
      <p:sp>
        <p:nvSpPr>
          <p:cNvPr id="18443" name="Text Box 11">
            <a:extLst>
              <a:ext uri="{FF2B5EF4-FFF2-40B4-BE49-F238E27FC236}">
                <a16:creationId xmlns:a16="http://schemas.microsoft.com/office/drawing/2014/main" id="{B53A8A0A-AD82-404E-B686-3A14C3E5EF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800">
                <a:ea typeface="メイリオ" panose="020B0604030504040204" pitchFamily="50" charset="-128"/>
              </a:rPr>
              <a:t>USB</a:t>
            </a:r>
            <a:r>
              <a:rPr lang="ja-JP" altLang="en-US" sz="800">
                <a:ea typeface="メイリオ" panose="020B0604030504040204" pitchFamily="50" charset="-128"/>
              </a:rPr>
              <a:t>ハブ</a:t>
            </a:r>
          </a:p>
        </p:txBody>
      </p:sp>
      <p:sp>
        <p:nvSpPr>
          <p:cNvPr id="18444" name="Text Box 12">
            <a:extLst>
              <a:ext uri="{FF2B5EF4-FFF2-40B4-BE49-F238E27FC236}">
                <a16:creationId xmlns:a16="http://schemas.microsoft.com/office/drawing/2014/main" id="{EC5D0DEB-45A3-431D-ABE8-3167933B15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外付けディスクドライブ</a:t>
            </a:r>
          </a:p>
        </p:txBody>
      </p:sp>
      <p:sp>
        <p:nvSpPr>
          <p:cNvPr id="18445" name="Text Box 13">
            <a:extLst>
              <a:ext uri="{FF2B5EF4-FFF2-40B4-BE49-F238E27FC236}">
                <a16:creationId xmlns:a16="http://schemas.microsoft.com/office/drawing/2014/main" id="{0B782B08-FE28-4F2C-92F7-0EEFE5AC73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ディスクドライブ</a:t>
            </a:r>
          </a:p>
        </p:txBody>
      </p:sp>
      <p:sp>
        <p:nvSpPr>
          <p:cNvPr id="18446" name="Text Box 14">
            <a:extLst>
              <a:ext uri="{FF2B5EF4-FFF2-40B4-BE49-F238E27FC236}">
                <a16:creationId xmlns:a16="http://schemas.microsoft.com/office/drawing/2014/main" id="{E1AB7EE9-E440-4FA1-BF25-E9FF3A02D1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ディスクドライブ</a:t>
            </a:r>
          </a:p>
        </p:txBody>
      </p:sp>
      <p:sp>
        <p:nvSpPr>
          <p:cNvPr id="18447" name="Text Box 15">
            <a:extLst>
              <a:ext uri="{FF2B5EF4-FFF2-40B4-BE49-F238E27FC236}">
                <a16:creationId xmlns:a16="http://schemas.microsoft.com/office/drawing/2014/main" id="{7393ED67-6A06-470B-8AA1-23C6144039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ディスクドライブ</a:t>
            </a:r>
          </a:p>
        </p:txBody>
      </p:sp>
      <p:sp>
        <p:nvSpPr>
          <p:cNvPr id="18448" name="Text Box 16">
            <a:extLst>
              <a:ext uri="{FF2B5EF4-FFF2-40B4-BE49-F238E27FC236}">
                <a16:creationId xmlns:a16="http://schemas.microsoft.com/office/drawing/2014/main" id="{7FCCE2AE-650C-4A6D-9308-3E4135EA63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ディスクドライブ</a:t>
            </a:r>
          </a:p>
        </p:txBody>
      </p:sp>
      <p:sp>
        <p:nvSpPr>
          <p:cNvPr id="18449" name="Text Box 17">
            <a:extLst>
              <a:ext uri="{FF2B5EF4-FFF2-40B4-BE49-F238E27FC236}">
                <a16:creationId xmlns:a16="http://schemas.microsoft.com/office/drawing/2014/main" id="{D7F1D490-1B35-4BAA-8DEB-6ADF07428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ポータブルディスクドライブ</a:t>
            </a:r>
          </a:p>
        </p:txBody>
      </p:sp>
      <p:grpSp>
        <p:nvGrpSpPr>
          <p:cNvPr id="18453" name="Group 21">
            <a:extLst>
              <a:ext uri="{FF2B5EF4-FFF2-40B4-BE49-F238E27FC236}">
                <a16:creationId xmlns:a16="http://schemas.microsoft.com/office/drawing/2014/main" id="{03E8BD38-5128-41FD-8852-9414D47BC41E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412875"/>
            <a:ext cx="1439863" cy="396875"/>
            <a:chOff x="2530" y="2024"/>
            <a:chExt cx="1316" cy="363"/>
          </a:xfrm>
        </p:grpSpPr>
        <p:sp>
          <p:nvSpPr>
            <p:cNvPr id="18454" name="AutoShape 22">
              <a:extLst>
                <a:ext uri="{FF2B5EF4-FFF2-40B4-BE49-F238E27FC236}">
                  <a16:creationId xmlns:a16="http://schemas.microsoft.com/office/drawing/2014/main" id="{F3DA4475-DEC8-4E32-A0B5-185B70A528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024"/>
              <a:ext cx="1316" cy="363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0392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5" name="AutoShape 23">
              <a:extLst>
                <a:ext uri="{FF2B5EF4-FFF2-40B4-BE49-F238E27FC236}">
                  <a16:creationId xmlns:a16="http://schemas.microsoft.com/office/drawing/2014/main" id="{13D9F69C-FD44-4C71-94DE-E2DA8D496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069"/>
              <a:ext cx="1316" cy="272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6" name="AutoShape 24">
              <a:extLst>
                <a:ext uri="{FF2B5EF4-FFF2-40B4-BE49-F238E27FC236}">
                  <a16:creationId xmlns:a16="http://schemas.microsoft.com/office/drawing/2014/main" id="{F068FA82-8881-4280-9EFB-90BA261609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069"/>
              <a:ext cx="113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7" name="AutoShape 25">
              <a:extLst>
                <a:ext uri="{FF2B5EF4-FFF2-40B4-BE49-F238E27FC236}">
                  <a16:creationId xmlns:a16="http://schemas.microsoft.com/office/drawing/2014/main" id="{AEEBD6EF-9C0C-49E8-9D2F-5A10D1A9CC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21" y="2314"/>
              <a:ext cx="113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8" name="Rectangle 26">
              <a:extLst>
                <a:ext uri="{FF2B5EF4-FFF2-40B4-BE49-F238E27FC236}">
                  <a16:creationId xmlns:a16="http://schemas.microsoft.com/office/drawing/2014/main" id="{47EF61EE-6754-4EBB-992F-80A077A73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024"/>
              <a:ext cx="45" cy="363"/>
            </a:xfrm>
            <a:prstGeom prst="rect">
              <a:avLst/>
            </a:prstGeom>
            <a:gradFill rotWithShape="1">
              <a:gsLst>
                <a:gs pos="0">
                  <a:srgbClr val="6699FF">
                    <a:alpha val="60001"/>
                  </a:srgbClr>
                </a:gs>
                <a:gs pos="50000">
                  <a:srgbClr val="6699FF">
                    <a:gamma/>
                    <a:shade val="46275"/>
                    <a:invGamma/>
                  </a:srgbClr>
                </a:gs>
                <a:gs pos="100000">
                  <a:srgbClr val="6699FF">
                    <a:alpha val="60001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9" name="Rectangle 27">
              <a:extLst>
                <a:ext uri="{FF2B5EF4-FFF2-40B4-BE49-F238E27FC236}">
                  <a16:creationId xmlns:a16="http://schemas.microsoft.com/office/drawing/2014/main" id="{A0EBB23F-9DBA-4607-8396-1A7FD9F7F4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182"/>
              <a:ext cx="454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460" name="Group 28">
            <a:extLst>
              <a:ext uri="{FF2B5EF4-FFF2-40B4-BE49-F238E27FC236}">
                <a16:creationId xmlns:a16="http://schemas.microsoft.com/office/drawing/2014/main" id="{F128257A-DC9A-49B6-98F0-789E9D2164C8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1412875"/>
            <a:ext cx="1439862" cy="396875"/>
            <a:chOff x="2530" y="2024"/>
            <a:chExt cx="1316" cy="363"/>
          </a:xfrm>
        </p:grpSpPr>
        <p:sp>
          <p:nvSpPr>
            <p:cNvPr id="18461" name="AutoShape 29">
              <a:extLst>
                <a:ext uri="{FF2B5EF4-FFF2-40B4-BE49-F238E27FC236}">
                  <a16:creationId xmlns:a16="http://schemas.microsoft.com/office/drawing/2014/main" id="{5DBC5918-4960-40F0-9392-C141F026ED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024"/>
              <a:ext cx="1316" cy="363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0392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2" name="AutoShape 30">
              <a:extLst>
                <a:ext uri="{FF2B5EF4-FFF2-40B4-BE49-F238E27FC236}">
                  <a16:creationId xmlns:a16="http://schemas.microsoft.com/office/drawing/2014/main" id="{52A48408-54A0-4947-BE37-AC7115621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069"/>
              <a:ext cx="1316" cy="272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3" name="AutoShape 31">
              <a:extLst>
                <a:ext uri="{FF2B5EF4-FFF2-40B4-BE49-F238E27FC236}">
                  <a16:creationId xmlns:a16="http://schemas.microsoft.com/office/drawing/2014/main" id="{5ABBA235-251B-44FC-817D-CE6EF87784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069"/>
              <a:ext cx="113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4" name="AutoShape 32">
              <a:extLst>
                <a:ext uri="{FF2B5EF4-FFF2-40B4-BE49-F238E27FC236}">
                  <a16:creationId xmlns:a16="http://schemas.microsoft.com/office/drawing/2014/main" id="{6744937B-7DA8-4388-88C1-D3F35FEEB8B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21" y="2314"/>
              <a:ext cx="113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5" name="Rectangle 33">
              <a:extLst>
                <a:ext uri="{FF2B5EF4-FFF2-40B4-BE49-F238E27FC236}">
                  <a16:creationId xmlns:a16="http://schemas.microsoft.com/office/drawing/2014/main" id="{EFFC89E1-09DB-4D3E-A0F1-04890FE4B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024"/>
              <a:ext cx="45" cy="363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alpha val="60001"/>
                  </a:schemeClr>
                </a:gs>
                <a:gs pos="5000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6" name="Rectangle 34">
              <a:extLst>
                <a:ext uri="{FF2B5EF4-FFF2-40B4-BE49-F238E27FC236}">
                  <a16:creationId xmlns:a16="http://schemas.microsoft.com/office/drawing/2014/main" id="{1DA526B3-433E-41DD-A55B-E3105CCD0F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182"/>
              <a:ext cx="454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467" name="Group 35">
            <a:extLst>
              <a:ext uri="{FF2B5EF4-FFF2-40B4-BE49-F238E27FC236}">
                <a16:creationId xmlns:a16="http://schemas.microsoft.com/office/drawing/2014/main" id="{E9EEE519-9EC7-45A7-8294-B0FCB56F0713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1341438"/>
            <a:ext cx="1368425" cy="544512"/>
            <a:chOff x="761" y="1389"/>
            <a:chExt cx="3538" cy="1406"/>
          </a:xfrm>
        </p:grpSpPr>
        <p:grpSp>
          <p:nvGrpSpPr>
            <p:cNvPr id="18468" name="Group 36">
              <a:extLst>
                <a:ext uri="{FF2B5EF4-FFF2-40B4-BE49-F238E27FC236}">
                  <a16:creationId xmlns:a16="http://schemas.microsoft.com/office/drawing/2014/main" id="{E0A45444-3B6D-4952-8117-90229209A26F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761" y="1389"/>
              <a:ext cx="907" cy="825"/>
              <a:chOff x="490" y="1978"/>
              <a:chExt cx="907" cy="825"/>
            </a:xfrm>
          </p:grpSpPr>
          <p:sp>
            <p:nvSpPr>
              <p:cNvPr id="18469" name="AutoShape 37">
                <a:extLst>
                  <a:ext uri="{FF2B5EF4-FFF2-40B4-BE49-F238E27FC236}">
                    <a16:creationId xmlns:a16="http://schemas.microsoft.com/office/drawing/2014/main" id="{0E4FA17A-772B-47BB-B597-1A25EDAD19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0" y="1978"/>
                <a:ext cx="907" cy="825"/>
              </a:xfrm>
              <a:prstGeom prst="roundRect">
                <a:avLst>
                  <a:gd name="adj" fmla="val 278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0" name="Freeform 38">
                <a:extLst>
                  <a:ext uri="{FF2B5EF4-FFF2-40B4-BE49-F238E27FC236}">
                    <a16:creationId xmlns:a16="http://schemas.microsoft.com/office/drawing/2014/main" id="{37AA716B-1390-46B1-B959-0373B3F2F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24"/>
                <a:ext cx="862" cy="730"/>
              </a:xfrm>
              <a:custGeom>
                <a:avLst/>
                <a:gdLst>
                  <a:gd name="T0" fmla="*/ 862 w 862"/>
                  <a:gd name="T1" fmla="*/ 726 h 730"/>
                  <a:gd name="T2" fmla="*/ 173 w 862"/>
                  <a:gd name="T3" fmla="*/ 730 h 730"/>
                  <a:gd name="T4" fmla="*/ 0 w 862"/>
                  <a:gd name="T5" fmla="*/ 363 h 730"/>
                  <a:gd name="T6" fmla="*/ 0 w 862"/>
                  <a:gd name="T7" fmla="*/ 0 h 730"/>
                  <a:gd name="T8" fmla="*/ 862 w 862"/>
                  <a:gd name="T9" fmla="*/ 0 h 730"/>
                  <a:gd name="T10" fmla="*/ 862 w 862"/>
                  <a:gd name="T11" fmla="*/ 726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2" h="730">
                    <a:moveTo>
                      <a:pt x="862" y="726"/>
                    </a:moveTo>
                    <a:lnTo>
                      <a:pt x="173" y="730"/>
                    </a:lnTo>
                    <a:lnTo>
                      <a:pt x="0" y="363"/>
                    </a:lnTo>
                    <a:lnTo>
                      <a:pt x="0" y="0"/>
                    </a:lnTo>
                    <a:lnTo>
                      <a:pt x="862" y="0"/>
                    </a:lnTo>
                    <a:lnTo>
                      <a:pt x="862" y="72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71" name="Freeform 39">
                <a:extLst>
                  <a:ext uri="{FF2B5EF4-FFF2-40B4-BE49-F238E27FC236}">
                    <a16:creationId xmlns:a16="http://schemas.microsoft.com/office/drawing/2014/main" id="{EE5DC64D-DC5F-4D53-A10C-CEC6B41DFDE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538" y="2439"/>
                <a:ext cx="136" cy="283"/>
              </a:xfrm>
              <a:custGeom>
                <a:avLst/>
                <a:gdLst>
                  <a:gd name="T0" fmla="*/ 136 w 136"/>
                  <a:gd name="T1" fmla="*/ 0 h 283"/>
                  <a:gd name="T2" fmla="*/ 136 w 136"/>
                  <a:gd name="T3" fmla="*/ 283 h 283"/>
                  <a:gd name="T4" fmla="*/ 0 w 136"/>
                  <a:gd name="T5" fmla="*/ 0 h 283"/>
                  <a:gd name="T6" fmla="*/ 136 w 136"/>
                  <a:gd name="T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283">
                    <a:moveTo>
                      <a:pt x="136" y="0"/>
                    </a:moveTo>
                    <a:lnTo>
                      <a:pt x="136" y="283"/>
                    </a:lnTo>
                    <a:lnTo>
                      <a:pt x="0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72" name="AutoShape 40">
                <a:extLst>
                  <a:ext uri="{FF2B5EF4-FFF2-40B4-BE49-F238E27FC236}">
                    <a16:creationId xmlns:a16="http://schemas.microsoft.com/office/drawing/2014/main" id="{98BCC4EA-2961-4F28-BB05-7A416F3EBE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943" y="1616"/>
                <a:ext cx="45" cy="86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473" name="Group 41">
              <a:extLst>
                <a:ext uri="{FF2B5EF4-FFF2-40B4-BE49-F238E27FC236}">
                  <a16:creationId xmlns:a16="http://schemas.microsoft.com/office/drawing/2014/main" id="{7880457F-BE08-4D17-B71B-8E45E71AEC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3" y="1970"/>
              <a:ext cx="2676" cy="825"/>
              <a:chOff x="1623" y="1970"/>
              <a:chExt cx="2676" cy="825"/>
            </a:xfrm>
          </p:grpSpPr>
          <p:sp>
            <p:nvSpPr>
              <p:cNvPr id="18474" name="Rectangle 42">
                <a:extLst>
                  <a:ext uri="{FF2B5EF4-FFF2-40B4-BE49-F238E27FC236}">
                    <a16:creationId xmlns:a16="http://schemas.microsoft.com/office/drawing/2014/main" id="{1232CD81-1A31-4CC8-B6F4-FEB89FC294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115"/>
                <a:ext cx="635" cy="544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5" name="Rectangle 43">
                <a:extLst>
                  <a:ext uri="{FF2B5EF4-FFF2-40B4-BE49-F238E27FC236}">
                    <a16:creationId xmlns:a16="http://schemas.microsoft.com/office/drawing/2014/main" id="{C7AC0016-40ED-4B72-9CB5-D996E541B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115"/>
                <a:ext cx="635" cy="45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6" name="Rectangle 44">
                <a:extLst>
                  <a:ext uri="{FF2B5EF4-FFF2-40B4-BE49-F238E27FC236}">
                    <a16:creationId xmlns:a16="http://schemas.microsoft.com/office/drawing/2014/main" id="{D3C706F1-D5A1-4860-8E2C-BF5798D25E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614"/>
                <a:ext cx="635" cy="4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7" name="Rectangle 45">
                <a:extLst>
                  <a:ext uri="{FF2B5EF4-FFF2-40B4-BE49-F238E27FC236}">
                    <a16:creationId xmlns:a16="http://schemas.microsoft.com/office/drawing/2014/main" id="{A404F202-C3E3-4800-9D4E-39A09DB9F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205"/>
                <a:ext cx="90" cy="136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63529"/>
                      <a:invGamma/>
                    </a:schemeClr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8" name="Rectangle 46">
                <a:extLst>
                  <a:ext uri="{FF2B5EF4-FFF2-40B4-BE49-F238E27FC236}">
                    <a16:creationId xmlns:a16="http://schemas.microsoft.com/office/drawing/2014/main" id="{D85E1E11-1291-4491-A219-1A9D06282B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432"/>
                <a:ext cx="90" cy="136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63529"/>
                      <a:invGamma/>
                    </a:schemeClr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9" name="Rectangle 47">
                <a:extLst>
                  <a:ext uri="{FF2B5EF4-FFF2-40B4-BE49-F238E27FC236}">
                    <a16:creationId xmlns:a16="http://schemas.microsoft.com/office/drawing/2014/main" id="{9C415B48-261A-4218-96C0-85831A0212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432"/>
                <a:ext cx="45" cy="91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3372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0" name="Rectangle 48">
                <a:extLst>
                  <a:ext uri="{FF2B5EF4-FFF2-40B4-BE49-F238E27FC236}">
                    <a16:creationId xmlns:a16="http://schemas.microsoft.com/office/drawing/2014/main" id="{4AB33D7E-17A6-4293-B708-43907DEB49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251"/>
                <a:ext cx="45" cy="91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3372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1" name="AutoShape 49">
                <a:extLst>
                  <a:ext uri="{FF2B5EF4-FFF2-40B4-BE49-F238E27FC236}">
                    <a16:creationId xmlns:a16="http://schemas.microsoft.com/office/drawing/2014/main" id="{40E53617-E766-4494-96B4-D0DAD311CD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069"/>
                <a:ext cx="227" cy="63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2" name="AutoShape 50">
                <a:extLst>
                  <a:ext uri="{FF2B5EF4-FFF2-40B4-BE49-F238E27FC236}">
                    <a16:creationId xmlns:a16="http://schemas.microsoft.com/office/drawing/2014/main" id="{6D8E16CD-D4DA-4C76-98E8-54B362D5B8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970"/>
                <a:ext cx="1995" cy="825"/>
              </a:xfrm>
              <a:prstGeom prst="roundRect">
                <a:avLst>
                  <a:gd name="adj" fmla="val 278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3" name="Freeform 51">
                <a:extLst>
                  <a:ext uri="{FF2B5EF4-FFF2-40B4-BE49-F238E27FC236}">
                    <a16:creationId xmlns:a16="http://schemas.microsoft.com/office/drawing/2014/main" id="{307710EF-1700-4A39-9A1C-01786BC655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2024"/>
                <a:ext cx="1950" cy="726"/>
              </a:xfrm>
              <a:custGeom>
                <a:avLst/>
                <a:gdLst>
                  <a:gd name="T0" fmla="*/ 0 w 1950"/>
                  <a:gd name="T1" fmla="*/ 0 h 726"/>
                  <a:gd name="T2" fmla="*/ 1769 w 1950"/>
                  <a:gd name="T3" fmla="*/ 0 h 726"/>
                  <a:gd name="T4" fmla="*/ 1950 w 1950"/>
                  <a:gd name="T5" fmla="*/ 363 h 726"/>
                  <a:gd name="T6" fmla="*/ 1950 w 1950"/>
                  <a:gd name="T7" fmla="*/ 726 h 726"/>
                  <a:gd name="T8" fmla="*/ 0 w 1950"/>
                  <a:gd name="T9" fmla="*/ 726 h 726"/>
                  <a:gd name="T10" fmla="*/ 0 w 1950"/>
                  <a:gd name="T11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50" h="726">
                    <a:moveTo>
                      <a:pt x="0" y="0"/>
                    </a:moveTo>
                    <a:lnTo>
                      <a:pt x="1769" y="0"/>
                    </a:lnTo>
                    <a:lnTo>
                      <a:pt x="1950" y="363"/>
                    </a:lnTo>
                    <a:lnTo>
                      <a:pt x="1950" y="726"/>
                    </a:lnTo>
                    <a:lnTo>
                      <a:pt x="0" y="72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76078"/>
                      <a:invGamma/>
                    </a:schemeClr>
                  </a:gs>
                  <a:gs pos="100000">
                    <a:schemeClr val="tx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84" name="Freeform 52">
                <a:extLst>
                  <a:ext uri="{FF2B5EF4-FFF2-40B4-BE49-F238E27FC236}">
                    <a16:creationId xmlns:a16="http://schemas.microsoft.com/office/drawing/2014/main" id="{FC9FEDB2-BB12-4A45-BE67-4391395E5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5" y="2051"/>
                <a:ext cx="136" cy="283"/>
              </a:xfrm>
              <a:custGeom>
                <a:avLst/>
                <a:gdLst>
                  <a:gd name="T0" fmla="*/ 136 w 136"/>
                  <a:gd name="T1" fmla="*/ 0 h 283"/>
                  <a:gd name="T2" fmla="*/ 136 w 136"/>
                  <a:gd name="T3" fmla="*/ 283 h 283"/>
                  <a:gd name="T4" fmla="*/ 0 w 136"/>
                  <a:gd name="T5" fmla="*/ 0 h 283"/>
                  <a:gd name="T6" fmla="*/ 136 w 136"/>
                  <a:gd name="T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283">
                    <a:moveTo>
                      <a:pt x="136" y="0"/>
                    </a:moveTo>
                    <a:lnTo>
                      <a:pt x="136" y="283"/>
                    </a:lnTo>
                    <a:lnTo>
                      <a:pt x="0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85" name="AutoShape 53">
                <a:extLst>
                  <a:ext uri="{FF2B5EF4-FFF2-40B4-BE49-F238E27FC236}">
                    <a16:creationId xmlns:a16="http://schemas.microsoft.com/office/drawing/2014/main" id="{6DDA9E30-8AF2-4A61-9C74-64EDC6CC3E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41" cy="72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6" name="AutoShape 54">
                <a:extLst>
                  <a:ext uri="{FF2B5EF4-FFF2-40B4-BE49-F238E27FC236}">
                    <a16:creationId xmlns:a16="http://schemas.microsoft.com/office/drawing/2014/main" id="{4474E87D-66F3-45BB-BFAF-9766AC0D4A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168" y="1160"/>
                <a:ext cx="41" cy="176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7" name="Rectangle 55">
                <a:extLst>
                  <a:ext uri="{FF2B5EF4-FFF2-40B4-BE49-F238E27FC236}">
                    <a16:creationId xmlns:a16="http://schemas.microsoft.com/office/drawing/2014/main" id="{076EFAC1-DE08-40A5-ABAF-FC9E21680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2341"/>
                <a:ext cx="953" cy="13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488" name="Group 56">
            <a:extLst>
              <a:ext uri="{FF2B5EF4-FFF2-40B4-BE49-F238E27FC236}">
                <a16:creationId xmlns:a16="http://schemas.microsoft.com/office/drawing/2014/main" id="{98B7505A-FA91-47B6-A593-DE0799DDECB6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3141663"/>
            <a:ext cx="1009650" cy="860425"/>
            <a:chOff x="1033" y="2432"/>
            <a:chExt cx="1225" cy="1043"/>
          </a:xfrm>
        </p:grpSpPr>
        <p:sp>
          <p:nvSpPr>
            <p:cNvPr id="18489" name="Rectangle 57">
              <a:extLst>
                <a:ext uri="{FF2B5EF4-FFF2-40B4-BE49-F238E27FC236}">
                  <a16:creationId xmlns:a16="http://schemas.microsoft.com/office/drawing/2014/main" id="{E8081872-3416-455D-A923-D4E954E649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432"/>
              <a:ext cx="1225" cy="1043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90" name="AutoShape 58">
              <a:extLst>
                <a:ext uri="{FF2B5EF4-FFF2-40B4-BE49-F238E27FC236}">
                  <a16:creationId xmlns:a16="http://schemas.microsoft.com/office/drawing/2014/main" id="{566CE8E4-743B-4339-8C4E-4546EBEA6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478"/>
              <a:ext cx="1134" cy="907"/>
            </a:xfrm>
            <a:prstGeom prst="roundRect">
              <a:avLst>
                <a:gd name="adj" fmla="val 6727"/>
              </a:avLst>
            </a:prstGeom>
            <a:solidFill>
              <a:srgbClr val="000000"/>
            </a:solidFill>
            <a:ln w="317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491" name="Group 59">
            <a:extLst>
              <a:ext uri="{FF2B5EF4-FFF2-40B4-BE49-F238E27FC236}">
                <a16:creationId xmlns:a16="http://schemas.microsoft.com/office/drawing/2014/main" id="{FE11FE8A-083F-44F6-A273-44C75BFED910}"/>
              </a:ext>
            </a:extLst>
          </p:cNvPr>
          <p:cNvGrpSpPr>
            <a:grpSpLocks/>
          </p:cNvGrpSpPr>
          <p:nvPr/>
        </p:nvGrpSpPr>
        <p:grpSpPr bwMode="auto">
          <a:xfrm>
            <a:off x="6249988" y="1482725"/>
            <a:ext cx="1108075" cy="349250"/>
            <a:chOff x="2031" y="1070"/>
            <a:chExt cx="3176" cy="999"/>
          </a:xfrm>
        </p:grpSpPr>
        <p:sp>
          <p:nvSpPr>
            <p:cNvPr id="18492" name="Rectangle 60">
              <a:extLst>
                <a:ext uri="{FF2B5EF4-FFF2-40B4-BE49-F238E27FC236}">
                  <a16:creationId xmlns:a16="http://schemas.microsoft.com/office/drawing/2014/main" id="{B5FE5D34-2D4E-42A9-8A65-11CDFE404C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1207"/>
              <a:ext cx="816" cy="725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8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8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93" name="Rectangle 61">
              <a:extLst>
                <a:ext uri="{FF2B5EF4-FFF2-40B4-BE49-F238E27FC236}">
                  <a16:creationId xmlns:a16="http://schemas.microsoft.com/office/drawing/2014/main" id="{091D5B73-155C-46D1-A294-C13A4F7391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1888"/>
              <a:ext cx="816" cy="44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94" name="Rectangle 62">
              <a:extLst>
                <a:ext uri="{FF2B5EF4-FFF2-40B4-BE49-F238E27FC236}">
                  <a16:creationId xmlns:a16="http://schemas.microsoft.com/office/drawing/2014/main" id="{529C7BA3-712C-4881-997D-E1B1789282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1207"/>
              <a:ext cx="816" cy="44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95" name="Rectangle 63">
              <a:extLst>
                <a:ext uri="{FF2B5EF4-FFF2-40B4-BE49-F238E27FC236}">
                  <a16:creationId xmlns:a16="http://schemas.microsoft.com/office/drawing/2014/main" id="{0BFFF455-BC17-4944-99B6-2830844DCF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1298"/>
              <a:ext cx="136" cy="182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7294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96" name="Rectangle 64">
              <a:extLst>
                <a:ext uri="{FF2B5EF4-FFF2-40B4-BE49-F238E27FC236}">
                  <a16:creationId xmlns:a16="http://schemas.microsoft.com/office/drawing/2014/main" id="{1EA2E53D-9CC0-4724-9DB6-9A5BDAB52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1661"/>
              <a:ext cx="136" cy="182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7294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97" name="Rectangle 65">
              <a:extLst>
                <a:ext uri="{FF2B5EF4-FFF2-40B4-BE49-F238E27FC236}">
                  <a16:creationId xmlns:a16="http://schemas.microsoft.com/office/drawing/2014/main" id="{455E6F00-DF91-4EA8-BDDD-F1C3771693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706"/>
              <a:ext cx="45" cy="91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98" name="Rectangle 66">
              <a:extLst>
                <a:ext uri="{FF2B5EF4-FFF2-40B4-BE49-F238E27FC236}">
                  <a16:creationId xmlns:a16="http://schemas.microsoft.com/office/drawing/2014/main" id="{014A9181-5E1E-4DB5-B777-D4432F8F52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344"/>
              <a:ext cx="45" cy="91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99" name="Rectangle 67">
              <a:extLst>
                <a:ext uri="{FF2B5EF4-FFF2-40B4-BE49-F238E27FC236}">
                  <a16:creationId xmlns:a16="http://schemas.microsoft.com/office/drawing/2014/main" id="{491B4628-B1EB-4A47-A6B6-19141CEC30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162"/>
              <a:ext cx="227" cy="817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0" name="Freeform 68">
              <a:extLst>
                <a:ext uri="{FF2B5EF4-FFF2-40B4-BE49-F238E27FC236}">
                  <a16:creationId xmlns:a16="http://schemas.microsoft.com/office/drawing/2014/main" id="{0ECD4EAF-B705-43B7-9DA7-3E7955698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" y="1070"/>
              <a:ext cx="455" cy="999"/>
            </a:xfrm>
            <a:custGeom>
              <a:avLst/>
              <a:gdLst>
                <a:gd name="T0" fmla="*/ 1 w 455"/>
                <a:gd name="T1" fmla="*/ 999 h 999"/>
                <a:gd name="T2" fmla="*/ 92 w 455"/>
                <a:gd name="T3" fmla="*/ 999 h 999"/>
                <a:gd name="T4" fmla="*/ 364 w 455"/>
                <a:gd name="T5" fmla="*/ 863 h 999"/>
                <a:gd name="T6" fmla="*/ 409 w 455"/>
                <a:gd name="T7" fmla="*/ 818 h 999"/>
                <a:gd name="T8" fmla="*/ 455 w 455"/>
                <a:gd name="T9" fmla="*/ 727 h 999"/>
                <a:gd name="T10" fmla="*/ 455 w 455"/>
                <a:gd name="T11" fmla="*/ 682 h 999"/>
                <a:gd name="T12" fmla="*/ 409 w 455"/>
                <a:gd name="T13" fmla="*/ 636 h 999"/>
                <a:gd name="T14" fmla="*/ 409 w 455"/>
                <a:gd name="T15" fmla="*/ 364 h 999"/>
                <a:gd name="T16" fmla="*/ 455 w 455"/>
                <a:gd name="T17" fmla="*/ 274 h 999"/>
                <a:gd name="T18" fmla="*/ 455 w 455"/>
                <a:gd name="T19" fmla="*/ 228 h 999"/>
                <a:gd name="T20" fmla="*/ 364 w 455"/>
                <a:gd name="T21" fmla="*/ 138 h 999"/>
                <a:gd name="T22" fmla="*/ 92 w 455"/>
                <a:gd name="T23" fmla="*/ 1 h 999"/>
                <a:gd name="T24" fmla="*/ 0 w 455"/>
                <a:gd name="T25" fmla="*/ 0 h 999"/>
                <a:gd name="T26" fmla="*/ 1 w 455"/>
                <a:gd name="T27" fmla="*/ 999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5" h="999">
                  <a:moveTo>
                    <a:pt x="1" y="999"/>
                  </a:moveTo>
                  <a:lnTo>
                    <a:pt x="92" y="999"/>
                  </a:lnTo>
                  <a:lnTo>
                    <a:pt x="364" y="863"/>
                  </a:lnTo>
                  <a:lnTo>
                    <a:pt x="409" y="818"/>
                  </a:lnTo>
                  <a:lnTo>
                    <a:pt x="455" y="727"/>
                  </a:lnTo>
                  <a:lnTo>
                    <a:pt x="455" y="682"/>
                  </a:lnTo>
                  <a:lnTo>
                    <a:pt x="409" y="636"/>
                  </a:lnTo>
                  <a:lnTo>
                    <a:pt x="409" y="364"/>
                  </a:lnTo>
                  <a:lnTo>
                    <a:pt x="455" y="274"/>
                  </a:lnTo>
                  <a:lnTo>
                    <a:pt x="455" y="228"/>
                  </a:lnTo>
                  <a:lnTo>
                    <a:pt x="364" y="138"/>
                  </a:lnTo>
                  <a:lnTo>
                    <a:pt x="92" y="1"/>
                  </a:lnTo>
                  <a:lnTo>
                    <a:pt x="0" y="0"/>
                  </a:lnTo>
                  <a:lnTo>
                    <a:pt x="1" y="99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01" name="AutoShape 69">
              <a:extLst>
                <a:ext uri="{FF2B5EF4-FFF2-40B4-BE49-F238E27FC236}">
                  <a16:creationId xmlns:a16="http://schemas.microsoft.com/office/drawing/2014/main" id="{D5AAAE5D-9C2B-454A-9327-9CBDB8B9DE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1071"/>
              <a:ext cx="1905" cy="998"/>
            </a:xfrm>
            <a:prstGeom prst="roundRect">
              <a:avLst>
                <a:gd name="adj" fmla="val 22352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607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2" name="AutoShape 70">
              <a:extLst>
                <a:ext uri="{FF2B5EF4-FFF2-40B4-BE49-F238E27FC236}">
                  <a16:creationId xmlns:a16="http://schemas.microsoft.com/office/drawing/2014/main" id="{AF133A96-2516-4928-B861-D82EBD129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1071"/>
              <a:ext cx="1905" cy="998"/>
            </a:xfrm>
            <a:prstGeom prst="roundRect">
              <a:avLst>
                <a:gd name="adj" fmla="val 2204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607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3" name="AutoShape 71">
              <a:extLst>
                <a:ext uri="{FF2B5EF4-FFF2-40B4-BE49-F238E27FC236}">
                  <a16:creationId xmlns:a16="http://schemas.microsoft.com/office/drawing/2014/main" id="{C4B1C88F-1812-4AE7-8CFA-5947D135EB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1389"/>
              <a:ext cx="136" cy="36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4" name="Oval 72">
              <a:extLst>
                <a:ext uri="{FF2B5EF4-FFF2-40B4-BE49-F238E27FC236}">
                  <a16:creationId xmlns:a16="http://schemas.microsoft.com/office/drawing/2014/main" id="{D9C9498B-870D-43CE-BDC1-79EF9DF547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" y="1162"/>
              <a:ext cx="272" cy="817"/>
            </a:xfrm>
            <a:prstGeom prst="ellipse">
              <a:avLst/>
            </a:prstGeom>
            <a:solidFill>
              <a:schemeClr val="tx1"/>
            </a:solidFill>
            <a:ln w="317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5" name="AutoShape 73">
              <a:extLst>
                <a:ext uri="{FF2B5EF4-FFF2-40B4-BE49-F238E27FC236}">
                  <a16:creationId xmlns:a16="http://schemas.microsoft.com/office/drawing/2014/main" id="{EE906611-63F6-4D79-B81D-0AB02CC51A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1071"/>
              <a:ext cx="1905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6" name="AutoShape 74">
              <a:extLst>
                <a:ext uri="{FF2B5EF4-FFF2-40B4-BE49-F238E27FC236}">
                  <a16:creationId xmlns:a16="http://schemas.microsoft.com/office/drawing/2014/main" id="{4A1EFF25-BB97-4C33-AEBC-10CEB879CD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1162"/>
              <a:ext cx="1860" cy="817"/>
            </a:xfrm>
            <a:prstGeom prst="roundRect">
              <a:avLst>
                <a:gd name="adj" fmla="val 220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7" name="Rectangle 75">
              <a:extLst>
                <a:ext uri="{FF2B5EF4-FFF2-40B4-BE49-F238E27FC236}">
                  <a16:creationId xmlns:a16="http://schemas.microsoft.com/office/drawing/2014/main" id="{AC6251EB-870F-42DE-BECB-C46FD9C0C2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1389"/>
              <a:ext cx="953" cy="22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8" name="Rectangle 76">
              <a:extLst>
                <a:ext uri="{FF2B5EF4-FFF2-40B4-BE49-F238E27FC236}">
                  <a16:creationId xmlns:a16="http://schemas.microsoft.com/office/drawing/2014/main" id="{277968DF-7078-42E5-99B4-2650A3D70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1661"/>
              <a:ext cx="635" cy="9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9" name="AutoShape 77">
              <a:extLst>
                <a:ext uri="{FF2B5EF4-FFF2-40B4-BE49-F238E27FC236}">
                  <a16:creationId xmlns:a16="http://schemas.microsoft.com/office/drawing/2014/main" id="{F00EDF2C-21B7-402B-A93F-FA542B7E1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162"/>
              <a:ext cx="1875" cy="1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60001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0" name="AutoShape 78">
              <a:extLst>
                <a:ext uri="{FF2B5EF4-FFF2-40B4-BE49-F238E27FC236}">
                  <a16:creationId xmlns:a16="http://schemas.microsoft.com/office/drawing/2014/main" id="{A0F52A12-4358-431A-B49C-F81A548B23D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93" y="1933"/>
              <a:ext cx="1875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60001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511" name="Group 79">
            <a:extLst>
              <a:ext uri="{FF2B5EF4-FFF2-40B4-BE49-F238E27FC236}">
                <a16:creationId xmlns:a16="http://schemas.microsoft.com/office/drawing/2014/main" id="{FAC1F78C-EFB1-42AE-9A7D-E7FBB00EFC63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1484313"/>
            <a:ext cx="1296988" cy="347662"/>
            <a:chOff x="2076" y="2795"/>
            <a:chExt cx="3720" cy="998"/>
          </a:xfrm>
        </p:grpSpPr>
        <p:sp>
          <p:nvSpPr>
            <p:cNvPr id="18512" name="Rectangle 80">
              <a:extLst>
                <a:ext uri="{FF2B5EF4-FFF2-40B4-BE49-F238E27FC236}">
                  <a16:creationId xmlns:a16="http://schemas.microsoft.com/office/drawing/2014/main" id="{294F3BF2-FDDB-4D69-B761-8BA0526E40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6" y="2931"/>
              <a:ext cx="816" cy="725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8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8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3" name="Rectangle 81">
              <a:extLst>
                <a:ext uri="{FF2B5EF4-FFF2-40B4-BE49-F238E27FC236}">
                  <a16:creationId xmlns:a16="http://schemas.microsoft.com/office/drawing/2014/main" id="{2F6186B3-38DD-4528-894E-D99F354EF9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3022"/>
              <a:ext cx="136" cy="182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7294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4" name="Rectangle 82">
              <a:extLst>
                <a:ext uri="{FF2B5EF4-FFF2-40B4-BE49-F238E27FC236}">
                  <a16:creationId xmlns:a16="http://schemas.microsoft.com/office/drawing/2014/main" id="{21797B21-E58E-449D-9ABF-FB975E71D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3385"/>
              <a:ext cx="136" cy="182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7294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5" name="Rectangle 83">
              <a:extLst>
                <a:ext uri="{FF2B5EF4-FFF2-40B4-BE49-F238E27FC236}">
                  <a16:creationId xmlns:a16="http://schemas.microsoft.com/office/drawing/2014/main" id="{5518453E-DFEB-4219-AA04-9ADF456BE5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5" y="3430"/>
              <a:ext cx="45" cy="91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6" name="Rectangle 84">
              <a:extLst>
                <a:ext uri="{FF2B5EF4-FFF2-40B4-BE49-F238E27FC236}">
                  <a16:creationId xmlns:a16="http://schemas.microsoft.com/office/drawing/2014/main" id="{E02903CD-01F0-4816-91DB-55B4E4B59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5" y="3068"/>
              <a:ext cx="45" cy="91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7" name="Rectangle 85">
              <a:extLst>
                <a:ext uri="{FF2B5EF4-FFF2-40B4-BE49-F238E27FC236}">
                  <a16:creationId xmlns:a16="http://schemas.microsoft.com/office/drawing/2014/main" id="{D2DB43DD-2A57-4605-8204-CB7F6678B7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3612"/>
              <a:ext cx="816" cy="44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8" name="Rectangle 86">
              <a:extLst>
                <a:ext uri="{FF2B5EF4-FFF2-40B4-BE49-F238E27FC236}">
                  <a16:creationId xmlns:a16="http://schemas.microsoft.com/office/drawing/2014/main" id="{2E4C7D37-C0D2-405F-B406-D6B6464E31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931"/>
              <a:ext cx="816" cy="44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9" name="Rectangle 87">
              <a:extLst>
                <a:ext uri="{FF2B5EF4-FFF2-40B4-BE49-F238E27FC236}">
                  <a16:creationId xmlns:a16="http://schemas.microsoft.com/office/drawing/2014/main" id="{35A04DA5-14E7-4EF1-8A6D-B85A4BAF2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2886"/>
              <a:ext cx="227" cy="817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5000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0" name="AutoShape 88">
              <a:extLst>
                <a:ext uri="{FF2B5EF4-FFF2-40B4-BE49-F238E27FC236}">
                  <a16:creationId xmlns:a16="http://schemas.microsoft.com/office/drawing/2014/main" id="{78537569-4D95-4818-8EE7-DC454BD38D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2976"/>
              <a:ext cx="771" cy="636"/>
            </a:xfrm>
            <a:prstGeom prst="roundRect">
              <a:avLst>
                <a:gd name="adj" fmla="val 34278"/>
              </a:avLst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1" name="Oval 89">
              <a:extLst>
                <a:ext uri="{FF2B5EF4-FFF2-40B4-BE49-F238E27FC236}">
                  <a16:creationId xmlns:a16="http://schemas.microsoft.com/office/drawing/2014/main" id="{9002793A-CDC7-49EA-928C-D8F9AFA6EB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" y="3158"/>
              <a:ext cx="136" cy="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2" name="AutoShape 90">
              <a:extLst>
                <a:ext uri="{FF2B5EF4-FFF2-40B4-BE49-F238E27FC236}">
                  <a16:creationId xmlns:a16="http://schemas.microsoft.com/office/drawing/2014/main" id="{8E2C3F25-BB52-4D76-BF6F-63E7FC01A5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795"/>
              <a:ext cx="2631" cy="998"/>
            </a:xfrm>
            <a:prstGeom prst="roundRect">
              <a:avLst>
                <a:gd name="adj" fmla="val 6213"/>
              </a:avLst>
            </a:prstGeom>
            <a:gradFill rotWithShape="1">
              <a:gsLst>
                <a:gs pos="0">
                  <a:srgbClr val="000080">
                    <a:gamma/>
                    <a:shade val="72941"/>
                    <a:invGamma/>
                  </a:srgbClr>
                </a:gs>
                <a:gs pos="50000">
                  <a:srgbClr val="000080"/>
                </a:gs>
                <a:gs pos="100000">
                  <a:srgbClr val="000080">
                    <a:gamma/>
                    <a:shade val="7294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3" name="AutoShape 91">
              <a:extLst>
                <a:ext uri="{FF2B5EF4-FFF2-40B4-BE49-F238E27FC236}">
                  <a16:creationId xmlns:a16="http://schemas.microsoft.com/office/drawing/2014/main" id="{28A6629E-534F-4F57-87CD-2F2D65B22B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886"/>
              <a:ext cx="2631" cy="816"/>
            </a:xfrm>
            <a:prstGeom prst="roundRect">
              <a:avLst>
                <a:gd name="adj" fmla="val 6213"/>
              </a:avLst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5000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4" name="Rectangle 92">
              <a:extLst>
                <a:ext uri="{FF2B5EF4-FFF2-40B4-BE49-F238E27FC236}">
                  <a16:creationId xmlns:a16="http://schemas.microsoft.com/office/drawing/2014/main" id="{136F8238-227C-4737-9BDB-7D301037A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3385"/>
              <a:ext cx="635" cy="13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5" name="AutoShape 93">
              <a:extLst>
                <a:ext uri="{FF2B5EF4-FFF2-40B4-BE49-F238E27FC236}">
                  <a16:creationId xmlns:a16="http://schemas.microsoft.com/office/drawing/2014/main" id="{A4BF6A8C-BB37-4524-A10B-BB6632FE16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886"/>
              <a:ext cx="2631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60001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6" name="AutoShape 94">
              <a:extLst>
                <a:ext uri="{FF2B5EF4-FFF2-40B4-BE49-F238E27FC236}">
                  <a16:creationId xmlns:a16="http://schemas.microsoft.com/office/drawing/2014/main" id="{650E9BCA-C34E-4BD4-B388-81CC1267FE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657"/>
              <a:ext cx="2631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100000">
                  <a:srgbClr val="FFFFFF">
                    <a:alpha val="60001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527" name="Group 95">
            <a:extLst>
              <a:ext uri="{FF2B5EF4-FFF2-40B4-BE49-F238E27FC236}">
                <a16:creationId xmlns:a16="http://schemas.microsoft.com/office/drawing/2014/main" id="{082B131D-F2CD-4006-8549-63A5E588F62C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3141663"/>
            <a:ext cx="647700" cy="866775"/>
            <a:chOff x="2620" y="344"/>
            <a:chExt cx="2813" cy="3768"/>
          </a:xfrm>
        </p:grpSpPr>
        <p:sp>
          <p:nvSpPr>
            <p:cNvPr id="18528" name="Rectangle 96">
              <a:extLst>
                <a:ext uri="{FF2B5EF4-FFF2-40B4-BE49-F238E27FC236}">
                  <a16:creationId xmlns:a16="http://schemas.microsoft.com/office/drawing/2014/main" id="{350874AD-112C-4B53-BBBA-B80B8F6ADE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298"/>
              <a:ext cx="136" cy="318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5000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9" name="Freeform 97">
              <a:extLst>
                <a:ext uri="{FF2B5EF4-FFF2-40B4-BE49-F238E27FC236}">
                  <a16:creationId xmlns:a16="http://schemas.microsoft.com/office/drawing/2014/main" id="{BB493F41-4313-4A51-B164-A004C8205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0" y="344"/>
              <a:ext cx="2813" cy="3768"/>
            </a:xfrm>
            <a:custGeom>
              <a:avLst/>
              <a:gdLst>
                <a:gd name="T0" fmla="*/ 120 w 2813"/>
                <a:gd name="T1" fmla="*/ 0 h 3768"/>
                <a:gd name="T2" fmla="*/ 42 w 2813"/>
                <a:gd name="T3" fmla="*/ 36 h 3768"/>
                <a:gd name="T4" fmla="*/ 0 w 2813"/>
                <a:gd name="T5" fmla="*/ 112 h 3768"/>
                <a:gd name="T6" fmla="*/ 1 w 2813"/>
                <a:gd name="T7" fmla="*/ 909 h 3768"/>
                <a:gd name="T8" fmla="*/ 92 w 2813"/>
                <a:gd name="T9" fmla="*/ 909 h 3768"/>
                <a:gd name="T10" fmla="*/ 92 w 2813"/>
                <a:gd name="T11" fmla="*/ 1725 h 3768"/>
                <a:gd name="T12" fmla="*/ 46 w 2813"/>
                <a:gd name="T13" fmla="*/ 1725 h 3768"/>
                <a:gd name="T14" fmla="*/ 1 w 2813"/>
                <a:gd name="T15" fmla="*/ 1771 h 3768"/>
                <a:gd name="T16" fmla="*/ 1 w 2813"/>
                <a:gd name="T17" fmla="*/ 3676 h 3768"/>
                <a:gd name="T18" fmla="*/ 40 w 2813"/>
                <a:gd name="T19" fmla="*/ 3740 h 3768"/>
                <a:gd name="T20" fmla="*/ 104 w 2813"/>
                <a:gd name="T21" fmla="*/ 3768 h 3768"/>
                <a:gd name="T22" fmla="*/ 999 w 2813"/>
                <a:gd name="T23" fmla="*/ 3766 h 3768"/>
                <a:gd name="T24" fmla="*/ 1044 w 2813"/>
                <a:gd name="T25" fmla="*/ 3721 h 3768"/>
                <a:gd name="T26" fmla="*/ 1770 w 2813"/>
                <a:gd name="T27" fmla="*/ 3721 h 3768"/>
                <a:gd name="T28" fmla="*/ 1815 w 2813"/>
                <a:gd name="T29" fmla="*/ 3766 h 3768"/>
                <a:gd name="T30" fmla="*/ 2723 w 2813"/>
                <a:gd name="T31" fmla="*/ 3766 h 3768"/>
                <a:gd name="T32" fmla="*/ 2784 w 2813"/>
                <a:gd name="T33" fmla="*/ 3724 h 3768"/>
                <a:gd name="T34" fmla="*/ 2813 w 2813"/>
                <a:gd name="T35" fmla="*/ 3630 h 3768"/>
                <a:gd name="T36" fmla="*/ 2813 w 2813"/>
                <a:gd name="T37" fmla="*/ 1362 h 3768"/>
                <a:gd name="T38" fmla="*/ 2723 w 2813"/>
                <a:gd name="T39" fmla="*/ 1362 h 3768"/>
                <a:gd name="T40" fmla="*/ 2723 w 2813"/>
                <a:gd name="T41" fmla="*/ 1181 h 3768"/>
                <a:gd name="T42" fmla="*/ 2813 w 2813"/>
                <a:gd name="T43" fmla="*/ 1181 h 3768"/>
                <a:gd name="T44" fmla="*/ 2813 w 2813"/>
                <a:gd name="T45" fmla="*/ 501 h 3768"/>
                <a:gd name="T46" fmla="*/ 2314 w 2813"/>
                <a:gd name="T47" fmla="*/ 2 h 3768"/>
                <a:gd name="T48" fmla="*/ 120 w 2813"/>
                <a:gd name="T49" fmla="*/ 0 h 3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13" h="3768">
                  <a:moveTo>
                    <a:pt x="120" y="0"/>
                  </a:moveTo>
                  <a:lnTo>
                    <a:pt x="42" y="36"/>
                  </a:lnTo>
                  <a:lnTo>
                    <a:pt x="0" y="112"/>
                  </a:lnTo>
                  <a:lnTo>
                    <a:pt x="1" y="909"/>
                  </a:lnTo>
                  <a:lnTo>
                    <a:pt x="92" y="909"/>
                  </a:lnTo>
                  <a:lnTo>
                    <a:pt x="92" y="1725"/>
                  </a:lnTo>
                  <a:lnTo>
                    <a:pt x="46" y="1725"/>
                  </a:lnTo>
                  <a:lnTo>
                    <a:pt x="1" y="1771"/>
                  </a:lnTo>
                  <a:lnTo>
                    <a:pt x="1" y="3676"/>
                  </a:lnTo>
                  <a:lnTo>
                    <a:pt x="40" y="3740"/>
                  </a:lnTo>
                  <a:lnTo>
                    <a:pt x="104" y="3768"/>
                  </a:lnTo>
                  <a:lnTo>
                    <a:pt x="999" y="3766"/>
                  </a:lnTo>
                  <a:lnTo>
                    <a:pt x="1044" y="3721"/>
                  </a:lnTo>
                  <a:lnTo>
                    <a:pt x="1770" y="3721"/>
                  </a:lnTo>
                  <a:lnTo>
                    <a:pt x="1815" y="3766"/>
                  </a:lnTo>
                  <a:lnTo>
                    <a:pt x="2723" y="3766"/>
                  </a:lnTo>
                  <a:lnTo>
                    <a:pt x="2784" y="3724"/>
                  </a:lnTo>
                  <a:lnTo>
                    <a:pt x="2813" y="3630"/>
                  </a:lnTo>
                  <a:lnTo>
                    <a:pt x="2813" y="1362"/>
                  </a:lnTo>
                  <a:lnTo>
                    <a:pt x="2723" y="1362"/>
                  </a:lnTo>
                  <a:lnTo>
                    <a:pt x="2723" y="1181"/>
                  </a:lnTo>
                  <a:lnTo>
                    <a:pt x="2813" y="1181"/>
                  </a:lnTo>
                  <a:lnTo>
                    <a:pt x="2813" y="501"/>
                  </a:lnTo>
                  <a:lnTo>
                    <a:pt x="2314" y="2"/>
                  </a:lnTo>
                  <a:lnTo>
                    <a:pt x="12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99"/>
                </a:gs>
                <a:gs pos="50000">
                  <a:srgbClr val="333399">
                    <a:gamma/>
                    <a:tint val="82353"/>
                    <a:invGamma/>
                  </a:srgbClr>
                </a:gs>
                <a:gs pos="100000">
                  <a:srgbClr val="33339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30" name="AutoShape 98">
              <a:extLst>
                <a:ext uri="{FF2B5EF4-FFF2-40B4-BE49-F238E27FC236}">
                  <a16:creationId xmlns:a16="http://schemas.microsoft.com/office/drawing/2014/main" id="{7DBD5D13-8980-415D-B428-1BE014601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884"/>
              <a:ext cx="1860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1" name="AutoShape 99">
              <a:extLst>
                <a:ext uri="{FF2B5EF4-FFF2-40B4-BE49-F238E27FC236}">
                  <a16:creationId xmlns:a16="http://schemas.microsoft.com/office/drawing/2014/main" id="{435D15D9-B5DF-4D8A-AE16-8594891861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754"/>
              <a:ext cx="2404" cy="3084"/>
            </a:xfrm>
            <a:prstGeom prst="roundRect">
              <a:avLst>
                <a:gd name="adj" fmla="val 7694"/>
              </a:avLst>
            </a:prstGeom>
            <a:gradFill rotWithShape="1">
              <a:gsLst>
                <a:gs pos="0">
                  <a:srgbClr val="FFFFFF">
                    <a:gamma/>
                    <a:shade val="79216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79216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532" name="Group 100">
            <a:extLst>
              <a:ext uri="{FF2B5EF4-FFF2-40B4-BE49-F238E27FC236}">
                <a16:creationId xmlns:a16="http://schemas.microsoft.com/office/drawing/2014/main" id="{5D50E68D-6231-4E22-A8C0-929812ADA428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3357563"/>
            <a:ext cx="719137" cy="517525"/>
            <a:chOff x="535" y="1706"/>
            <a:chExt cx="1450" cy="1044"/>
          </a:xfrm>
        </p:grpSpPr>
        <p:sp>
          <p:nvSpPr>
            <p:cNvPr id="18533" name="Freeform 101">
              <a:extLst>
                <a:ext uri="{FF2B5EF4-FFF2-40B4-BE49-F238E27FC236}">
                  <a16:creationId xmlns:a16="http://schemas.microsoft.com/office/drawing/2014/main" id="{41B15ABC-4C8B-4843-ADE1-E57CBD0F4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" y="1706"/>
              <a:ext cx="1315" cy="1044"/>
            </a:xfrm>
            <a:custGeom>
              <a:avLst/>
              <a:gdLst>
                <a:gd name="T0" fmla="*/ 635 w 1315"/>
                <a:gd name="T1" fmla="*/ 953 h 1044"/>
                <a:gd name="T2" fmla="*/ 635 w 1315"/>
                <a:gd name="T3" fmla="*/ 1044 h 1044"/>
                <a:gd name="T4" fmla="*/ 771 w 1315"/>
                <a:gd name="T5" fmla="*/ 1044 h 1044"/>
                <a:gd name="T6" fmla="*/ 907 w 1315"/>
                <a:gd name="T7" fmla="*/ 908 h 1044"/>
                <a:gd name="T8" fmla="*/ 1315 w 1315"/>
                <a:gd name="T9" fmla="*/ 908 h 1044"/>
                <a:gd name="T10" fmla="*/ 1315 w 1315"/>
                <a:gd name="T11" fmla="*/ 0 h 1044"/>
                <a:gd name="T12" fmla="*/ 0 w 1315"/>
                <a:gd name="T13" fmla="*/ 0 h 1044"/>
                <a:gd name="T14" fmla="*/ 0 w 1315"/>
                <a:gd name="T15" fmla="*/ 1044 h 1044"/>
                <a:gd name="T16" fmla="*/ 453 w 1315"/>
                <a:gd name="T17" fmla="*/ 1044 h 1044"/>
                <a:gd name="T18" fmla="*/ 544 w 1315"/>
                <a:gd name="T19" fmla="*/ 953 h 1044"/>
                <a:gd name="T20" fmla="*/ 635 w 1315"/>
                <a:gd name="T21" fmla="*/ 953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5" h="1044">
                  <a:moveTo>
                    <a:pt x="635" y="953"/>
                  </a:moveTo>
                  <a:lnTo>
                    <a:pt x="635" y="1044"/>
                  </a:lnTo>
                  <a:lnTo>
                    <a:pt x="771" y="1044"/>
                  </a:lnTo>
                  <a:lnTo>
                    <a:pt x="907" y="908"/>
                  </a:lnTo>
                  <a:lnTo>
                    <a:pt x="1315" y="908"/>
                  </a:lnTo>
                  <a:lnTo>
                    <a:pt x="1315" y="0"/>
                  </a:lnTo>
                  <a:lnTo>
                    <a:pt x="0" y="0"/>
                  </a:lnTo>
                  <a:lnTo>
                    <a:pt x="0" y="1044"/>
                  </a:lnTo>
                  <a:lnTo>
                    <a:pt x="453" y="1044"/>
                  </a:lnTo>
                  <a:lnTo>
                    <a:pt x="544" y="953"/>
                  </a:lnTo>
                  <a:lnTo>
                    <a:pt x="635" y="95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34" name="AutoShape 102">
              <a:extLst>
                <a:ext uri="{FF2B5EF4-FFF2-40B4-BE49-F238E27FC236}">
                  <a16:creationId xmlns:a16="http://schemas.microsoft.com/office/drawing/2014/main" id="{4ED747C4-89DB-4D2F-AFEE-671318E480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706"/>
              <a:ext cx="226" cy="1044"/>
            </a:xfrm>
            <a:prstGeom prst="roundRect">
              <a:avLst>
                <a:gd name="adj" fmla="val 23009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5" name="AutoShape 103">
              <a:extLst>
                <a:ext uri="{FF2B5EF4-FFF2-40B4-BE49-F238E27FC236}">
                  <a16:creationId xmlns:a16="http://schemas.microsoft.com/office/drawing/2014/main" id="{0EA2E4F7-D872-43C6-BE05-F07A1D559D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706"/>
              <a:ext cx="226" cy="908"/>
            </a:xfrm>
            <a:prstGeom prst="roundRect">
              <a:avLst>
                <a:gd name="adj" fmla="val 3539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6" name="AutoShape 104">
              <a:extLst>
                <a:ext uri="{FF2B5EF4-FFF2-40B4-BE49-F238E27FC236}">
                  <a16:creationId xmlns:a16="http://schemas.microsoft.com/office/drawing/2014/main" id="{AF350E46-6E40-465F-9AF2-3AC2319583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37" y="2137"/>
              <a:ext cx="136" cy="91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7" name="AutoShape 105">
              <a:extLst>
                <a:ext uri="{FF2B5EF4-FFF2-40B4-BE49-F238E27FC236}">
                  <a16:creationId xmlns:a16="http://schemas.microsoft.com/office/drawing/2014/main" id="{461FFCFA-8C2F-4E00-B1E2-FE5779398D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706"/>
              <a:ext cx="1315" cy="4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8" name="AutoShape 106">
              <a:extLst>
                <a:ext uri="{FF2B5EF4-FFF2-40B4-BE49-F238E27FC236}">
                  <a16:creationId xmlns:a16="http://schemas.microsoft.com/office/drawing/2014/main" id="{4FC933F0-9005-425C-8651-D75AC070EBA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80" y="2704"/>
              <a:ext cx="453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alpha val="39999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9" name="AutoShape 107">
              <a:extLst>
                <a:ext uri="{FF2B5EF4-FFF2-40B4-BE49-F238E27FC236}">
                  <a16:creationId xmlns:a16="http://schemas.microsoft.com/office/drawing/2014/main" id="{08E36665-CD44-4784-9C74-4763A63F2E3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15" y="2704"/>
              <a:ext cx="136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alpha val="39999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0" name="AutoShape 108">
              <a:extLst>
                <a:ext uri="{FF2B5EF4-FFF2-40B4-BE49-F238E27FC236}">
                  <a16:creationId xmlns:a16="http://schemas.microsoft.com/office/drawing/2014/main" id="{651FFC96-6C4C-4C58-90A7-DE56FC261A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487" y="2568"/>
              <a:ext cx="408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alpha val="39999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1" name="Oval 109">
              <a:extLst>
                <a:ext uri="{FF2B5EF4-FFF2-40B4-BE49-F238E27FC236}">
                  <a16:creationId xmlns:a16="http://schemas.microsoft.com/office/drawing/2014/main" id="{5704476F-8DC8-4905-8862-01D550ED8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752"/>
              <a:ext cx="91" cy="952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2" name="Rectangle 110">
              <a:extLst>
                <a:ext uri="{FF2B5EF4-FFF2-40B4-BE49-F238E27FC236}">
                  <a16:creationId xmlns:a16="http://schemas.microsoft.com/office/drawing/2014/main" id="{40DDB233-0DF5-478C-9819-7AFA50DFC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1797"/>
              <a:ext cx="952" cy="182"/>
            </a:xfrm>
            <a:prstGeom prst="rect">
              <a:avLst/>
            </a:prstGeom>
            <a:solidFill>
              <a:schemeClr val="bg1">
                <a:alpha val="3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3" name="Rectangle 111">
              <a:extLst>
                <a:ext uri="{FF2B5EF4-FFF2-40B4-BE49-F238E27FC236}">
                  <a16:creationId xmlns:a16="http://schemas.microsoft.com/office/drawing/2014/main" id="{401BD2E8-4CE1-43A5-B8BC-EF4F09B1F1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341"/>
              <a:ext cx="317" cy="182"/>
            </a:xfrm>
            <a:prstGeom prst="rect">
              <a:avLst/>
            </a:prstGeom>
            <a:solidFill>
              <a:schemeClr val="bg1">
                <a:alpha val="3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544" name="Group 112">
            <a:extLst>
              <a:ext uri="{FF2B5EF4-FFF2-40B4-BE49-F238E27FC236}">
                <a16:creationId xmlns:a16="http://schemas.microsoft.com/office/drawing/2014/main" id="{11A7D68F-1C88-4B19-A627-B2064C854452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5373688"/>
            <a:ext cx="1296987" cy="349250"/>
            <a:chOff x="2213" y="2930"/>
            <a:chExt cx="1860" cy="500"/>
          </a:xfrm>
        </p:grpSpPr>
        <p:sp>
          <p:nvSpPr>
            <p:cNvPr id="18545" name="AutoShape 113">
              <a:extLst>
                <a:ext uri="{FF2B5EF4-FFF2-40B4-BE49-F238E27FC236}">
                  <a16:creationId xmlns:a16="http://schemas.microsoft.com/office/drawing/2014/main" id="{1B1E7127-7AD3-413D-ADD7-E1B62C256E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930"/>
              <a:ext cx="1860" cy="499"/>
            </a:xfrm>
            <a:prstGeom prst="roundRect">
              <a:avLst>
                <a:gd name="adj" fmla="val 5208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8627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6" name="Oval 114">
              <a:extLst>
                <a:ext uri="{FF2B5EF4-FFF2-40B4-BE49-F238E27FC236}">
                  <a16:creationId xmlns:a16="http://schemas.microsoft.com/office/drawing/2014/main" id="{D2EE45E7-854F-4C73-81F3-1FCCB9783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333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7" name="Rectangle 115">
              <a:extLst>
                <a:ext uri="{FF2B5EF4-FFF2-40B4-BE49-F238E27FC236}">
                  <a16:creationId xmlns:a16="http://schemas.microsoft.com/office/drawing/2014/main" id="{0BF6970D-9F21-4678-B013-B893C3504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3293"/>
              <a:ext cx="226" cy="45"/>
            </a:xfrm>
            <a:prstGeom prst="rect">
              <a:avLst/>
            </a:prstGeom>
            <a:gradFill rotWithShape="1">
              <a:gsLst>
                <a:gs pos="0">
                  <a:schemeClr val="tx2">
                    <a:gamma/>
                    <a:tint val="3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8" name="AutoShape 116">
              <a:extLst>
                <a:ext uri="{FF2B5EF4-FFF2-40B4-BE49-F238E27FC236}">
                  <a16:creationId xmlns:a16="http://schemas.microsoft.com/office/drawing/2014/main" id="{35914090-4581-4DC5-80F7-33B186649A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931"/>
              <a:ext cx="45" cy="49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9" name="AutoShape 117">
              <a:extLst>
                <a:ext uri="{FF2B5EF4-FFF2-40B4-BE49-F238E27FC236}">
                  <a16:creationId xmlns:a16="http://schemas.microsoft.com/office/drawing/2014/main" id="{B4ED2FBA-7B27-42FD-8BFC-BBF0F7F9E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931"/>
              <a:ext cx="45" cy="49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50" name="AutoShape 118">
              <a:extLst>
                <a:ext uri="{FF2B5EF4-FFF2-40B4-BE49-F238E27FC236}">
                  <a16:creationId xmlns:a16="http://schemas.microsoft.com/office/drawing/2014/main" id="{9545C535-28CB-41F6-9275-2EA7F990A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2976"/>
              <a:ext cx="1769" cy="227"/>
            </a:xfrm>
            <a:prstGeom prst="roundRect">
              <a:avLst>
                <a:gd name="adj" fmla="val 9778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8627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51" name="Rectangle 119">
              <a:extLst>
                <a:ext uri="{FF2B5EF4-FFF2-40B4-BE49-F238E27FC236}">
                  <a16:creationId xmlns:a16="http://schemas.microsoft.com/office/drawing/2014/main" id="{48E69FEA-3755-4113-A89D-2F470C6A32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3067"/>
              <a:ext cx="136" cy="45"/>
            </a:xfrm>
            <a:prstGeom prst="rect">
              <a:avLst/>
            </a:prstGeom>
            <a:solidFill>
              <a:srgbClr val="969696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552" name="Group 120">
            <a:extLst>
              <a:ext uri="{FF2B5EF4-FFF2-40B4-BE49-F238E27FC236}">
                <a16:creationId xmlns:a16="http://schemas.microsoft.com/office/drawing/2014/main" id="{AD96E81A-DCE8-42CB-82BF-F90215276102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5354638"/>
            <a:ext cx="1296988" cy="347662"/>
            <a:chOff x="2213" y="3475"/>
            <a:chExt cx="1860" cy="499"/>
          </a:xfrm>
        </p:grpSpPr>
        <p:sp>
          <p:nvSpPr>
            <p:cNvPr id="18553" name="AutoShape 121">
              <a:extLst>
                <a:ext uri="{FF2B5EF4-FFF2-40B4-BE49-F238E27FC236}">
                  <a16:creationId xmlns:a16="http://schemas.microsoft.com/office/drawing/2014/main" id="{023A6DE5-1DFB-4E90-B69C-214C6CC95A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3475"/>
              <a:ext cx="1860" cy="499"/>
            </a:xfrm>
            <a:prstGeom prst="roundRect">
              <a:avLst>
                <a:gd name="adj" fmla="val 5208"/>
              </a:avLst>
            </a:prstGeom>
            <a:gradFill rotWithShape="1">
              <a:gsLst>
                <a:gs pos="0">
                  <a:srgbClr val="DDDDDD">
                    <a:gamma/>
                    <a:shade val="76078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7607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54" name="Oval 122">
              <a:extLst>
                <a:ext uri="{FF2B5EF4-FFF2-40B4-BE49-F238E27FC236}">
                  <a16:creationId xmlns:a16="http://schemas.microsoft.com/office/drawing/2014/main" id="{5E379C0D-75F3-47FC-BC20-CF6243532A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388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55" name="Rectangle 123">
              <a:extLst>
                <a:ext uri="{FF2B5EF4-FFF2-40B4-BE49-F238E27FC236}">
                  <a16:creationId xmlns:a16="http://schemas.microsoft.com/office/drawing/2014/main" id="{47387D2B-CD11-46F5-8C11-6E8F39141C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3838"/>
              <a:ext cx="226" cy="45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56" name="AutoShape 124">
              <a:extLst>
                <a:ext uri="{FF2B5EF4-FFF2-40B4-BE49-F238E27FC236}">
                  <a16:creationId xmlns:a16="http://schemas.microsoft.com/office/drawing/2014/main" id="{E55B9173-B510-4048-A638-296CA8880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475"/>
              <a:ext cx="45" cy="49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57" name="AutoShape 125">
              <a:extLst>
                <a:ext uri="{FF2B5EF4-FFF2-40B4-BE49-F238E27FC236}">
                  <a16:creationId xmlns:a16="http://schemas.microsoft.com/office/drawing/2014/main" id="{E3EA2FCA-E658-446E-92F0-22050381B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3475"/>
              <a:ext cx="45" cy="49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58" name="AutoShape 126">
              <a:extLst>
                <a:ext uri="{FF2B5EF4-FFF2-40B4-BE49-F238E27FC236}">
                  <a16:creationId xmlns:a16="http://schemas.microsoft.com/office/drawing/2014/main" id="{CF2842C1-74A5-4394-9C65-990FD86CAA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3521"/>
              <a:ext cx="1769" cy="227"/>
            </a:xfrm>
            <a:prstGeom prst="roundRect">
              <a:avLst>
                <a:gd name="adj" fmla="val 9778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28627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59" name="Rectangle 127">
              <a:extLst>
                <a:ext uri="{FF2B5EF4-FFF2-40B4-BE49-F238E27FC236}">
                  <a16:creationId xmlns:a16="http://schemas.microsoft.com/office/drawing/2014/main" id="{227C9C7E-88CE-4AB4-B4D9-A1BBE8075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3612"/>
              <a:ext cx="136" cy="45"/>
            </a:xfrm>
            <a:prstGeom prst="rect">
              <a:avLst/>
            </a:prstGeom>
            <a:solidFill>
              <a:srgbClr val="969696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560" name="Group 128">
            <a:extLst>
              <a:ext uri="{FF2B5EF4-FFF2-40B4-BE49-F238E27FC236}">
                <a16:creationId xmlns:a16="http://schemas.microsoft.com/office/drawing/2014/main" id="{F3266D2D-48E5-445B-8DA6-4BD655BA8D8D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5229225"/>
            <a:ext cx="1441450" cy="638175"/>
            <a:chOff x="353" y="3203"/>
            <a:chExt cx="1588" cy="703"/>
          </a:xfrm>
        </p:grpSpPr>
        <p:grpSp>
          <p:nvGrpSpPr>
            <p:cNvPr id="18561" name="Group 129">
              <a:extLst>
                <a:ext uri="{FF2B5EF4-FFF2-40B4-BE49-F238E27FC236}">
                  <a16:creationId xmlns:a16="http://schemas.microsoft.com/office/drawing/2014/main" id="{C058C0A0-2A05-4F46-A71F-711A3371E7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3203"/>
              <a:ext cx="1406" cy="226"/>
              <a:chOff x="2077" y="3203"/>
              <a:chExt cx="1406" cy="226"/>
            </a:xfrm>
          </p:grpSpPr>
          <p:sp>
            <p:nvSpPr>
              <p:cNvPr id="18562" name="AutoShape 130">
                <a:extLst>
                  <a:ext uri="{FF2B5EF4-FFF2-40B4-BE49-F238E27FC236}">
                    <a16:creationId xmlns:a16="http://schemas.microsoft.com/office/drawing/2014/main" id="{1AF07787-77E2-4A20-B135-67456CDF66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077" y="3203"/>
                <a:ext cx="1406" cy="226"/>
              </a:xfrm>
              <a:custGeom>
                <a:avLst/>
                <a:gdLst>
                  <a:gd name="G0" fmla="+- 2227 0 0"/>
                  <a:gd name="G1" fmla="+- 21600 0 2227"/>
                  <a:gd name="G2" fmla="*/ 2227 1 2"/>
                  <a:gd name="G3" fmla="+- 21600 0 G2"/>
                  <a:gd name="G4" fmla="+/ 2227 21600 2"/>
                  <a:gd name="G5" fmla="+/ G1 0 2"/>
                  <a:gd name="G6" fmla="*/ 21600 21600 2227"/>
                  <a:gd name="G7" fmla="*/ G6 1 2"/>
                  <a:gd name="G8" fmla="+- 21600 0 G7"/>
                  <a:gd name="G9" fmla="*/ 21600 1 2"/>
                  <a:gd name="G10" fmla="+- 2227 0 G9"/>
                  <a:gd name="G11" fmla="?: G10 G8 0"/>
                  <a:gd name="G12" fmla="?: G10 G7 21600"/>
                  <a:gd name="T0" fmla="*/ 20486 w 21600"/>
                  <a:gd name="T1" fmla="*/ 10800 h 21600"/>
                  <a:gd name="T2" fmla="*/ 10800 w 21600"/>
                  <a:gd name="T3" fmla="*/ 21600 h 21600"/>
                  <a:gd name="T4" fmla="*/ 1114 w 21600"/>
                  <a:gd name="T5" fmla="*/ 10800 h 21600"/>
                  <a:gd name="T6" fmla="*/ 10800 w 21600"/>
                  <a:gd name="T7" fmla="*/ 0 h 21600"/>
                  <a:gd name="T8" fmla="*/ 2914 w 21600"/>
                  <a:gd name="T9" fmla="*/ 2914 h 21600"/>
                  <a:gd name="T10" fmla="*/ 18686 w 21600"/>
                  <a:gd name="T11" fmla="*/ 1868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227" y="21600"/>
                    </a:lnTo>
                    <a:lnTo>
                      <a:pt x="1937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63" name="Freeform 131">
                <a:extLst>
                  <a:ext uri="{FF2B5EF4-FFF2-40B4-BE49-F238E27FC236}">
                    <a16:creationId xmlns:a16="http://schemas.microsoft.com/office/drawing/2014/main" id="{C8030002-17C8-4777-98B5-964F6E85A5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3249"/>
                <a:ext cx="544" cy="136"/>
              </a:xfrm>
              <a:custGeom>
                <a:avLst/>
                <a:gdLst>
                  <a:gd name="T0" fmla="*/ 544 w 544"/>
                  <a:gd name="T1" fmla="*/ 0 h 136"/>
                  <a:gd name="T2" fmla="*/ 544 w 544"/>
                  <a:gd name="T3" fmla="*/ 136 h 136"/>
                  <a:gd name="T4" fmla="*/ 0 w 544"/>
                  <a:gd name="T5" fmla="*/ 136 h 136"/>
                  <a:gd name="T6" fmla="*/ 91 w 544"/>
                  <a:gd name="T7" fmla="*/ 0 h 136"/>
                  <a:gd name="T8" fmla="*/ 544 w 544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136">
                    <a:moveTo>
                      <a:pt x="544" y="0"/>
                    </a:moveTo>
                    <a:lnTo>
                      <a:pt x="544" y="136"/>
                    </a:lnTo>
                    <a:lnTo>
                      <a:pt x="0" y="136"/>
                    </a:lnTo>
                    <a:lnTo>
                      <a:pt x="91" y="0"/>
                    </a:lnTo>
                    <a:lnTo>
                      <a:pt x="54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shade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64" name="Freeform 132">
                <a:extLst>
                  <a:ext uri="{FF2B5EF4-FFF2-40B4-BE49-F238E27FC236}">
                    <a16:creationId xmlns:a16="http://schemas.microsoft.com/office/drawing/2014/main" id="{9E7AFDD7-E157-4A5F-8C6E-B25D19CDD1E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803" y="3249"/>
                <a:ext cx="544" cy="136"/>
              </a:xfrm>
              <a:custGeom>
                <a:avLst/>
                <a:gdLst>
                  <a:gd name="T0" fmla="*/ 544 w 544"/>
                  <a:gd name="T1" fmla="*/ 0 h 136"/>
                  <a:gd name="T2" fmla="*/ 544 w 544"/>
                  <a:gd name="T3" fmla="*/ 136 h 136"/>
                  <a:gd name="T4" fmla="*/ 0 w 544"/>
                  <a:gd name="T5" fmla="*/ 136 h 136"/>
                  <a:gd name="T6" fmla="*/ 91 w 544"/>
                  <a:gd name="T7" fmla="*/ 0 h 136"/>
                  <a:gd name="T8" fmla="*/ 544 w 544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136">
                    <a:moveTo>
                      <a:pt x="544" y="0"/>
                    </a:moveTo>
                    <a:lnTo>
                      <a:pt x="544" y="136"/>
                    </a:lnTo>
                    <a:lnTo>
                      <a:pt x="0" y="136"/>
                    </a:lnTo>
                    <a:lnTo>
                      <a:pt x="91" y="0"/>
                    </a:lnTo>
                    <a:lnTo>
                      <a:pt x="54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shade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8565" name="AutoShape 133">
              <a:extLst>
                <a:ext uri="{FF2B5EF4-FFF2-40B4-BE49-F238E27FC236}">
                  <a16:creationId xmlns:a16="http://schemas.microsoft.com/office/drawing/2014/main" id="{BFDD0878-61DE-4D59-9CBF-DF7035CFA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385"/>
              <a:ext cx="1497" cy="402"/>
            </a:xfrm>
            <a:prstGeom prst="roundRect">
              <a:avLst>
                <a:gd name="adj" fmla="val 5208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8627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66" name="AutoShape 134">
              <a:extLst>
                <a:ext uri="{FF2B5EF4-FFF2-40B4-BE49-F238E27FC236}">
                  <a16:creationId xmlns:a16="http://schemas.microsoft.com/office/drawing/2014/main" id="{251558E3-2BCA-4AD8-87A5-B687FBF748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8" y="3386"/>
              <a:ext cx="36" cy="40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67" name="AutoShape 135">
              <a:extLst>
                <a:ext uri="{FF2B5EF4-FFF2-40B4-BE49-F238E27FC236}">
                  <a16:creationId xmlns:a16="http://schemas.microsoft.com/office/drawing/2014/main" id="{D23293C5-7A35-4926-ADD0-D226AAB89C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386"/>
              <a:ext cx="36" cy="40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68" name="AutoShape 136">
              <a:extLst>
                <a:ext uri="{FF2B5EF4-FFF2-40B4-BE49-F238E27FC236}">
                  <a16:creationId xmlns:a16="http://schemas.microsoft.com/office/drawing/2014/main" id="{ECF5D178-241D-4061-8A51-A8D83C4AA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3430"/>
              <a:ext cx="1424" cy="183"/>
            </a:xfrm>
            <a:prstGeom prst="roundRect">
              <a:avLst>
                <a:gd name="adj" fmla="val 9778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4745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569" name="Group 137">
              <a:extLst>
                <a:ext uri="{FF2B5EF4-FFF2-40B4-BE49-F238E27FC236}">
                  <a16:creationId xmlns:a16="http://schemas.microsoft.com/office/drawing/2014/main" id="{C1AD7524-F391-453C-9C82-30D5D3002A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3475"/>
              <a:ext cx="1588" cy="317"/>
              <a:chOff x="353" y="3475"/>
              <a:chExt cx="1588" cy="317"/>
            </a:xfrm>
          </p:grpSpPr>
          <p:sp>
            <p:nvSpPr>
              <p:cNvPr id="18570" name="Oval 138">
                <a:extLst>
                  <a:ext uri="{FF2B5EF4-FFF2-40B4-BE49-F238E27FC236}">
                    <a16:creationId xmlns:a16="http://schemas.microsoft.com/office/drawing/2014/main" id="{D976CC0D-9314-468A-A8C8-78F5ED444D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3" y="3715"/>
                <a:ext cx="37" cy="37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7372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1" name="Rectangle 139">
                <a:extLst>
                  <a:ext uri="{FF2B5EF4-FFF2-40B4-BE49-F238E27FC236}">
                    <a16:creationId xmlns:a16="http://schemas.microsoft.com/office/drawing/2014/main" id="{D235E8A3-37E7-4720-8E51-E1B3DD1DCC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9" y="3678"/>
                <a:ext cx="182" cy="36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33725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2" name="AutoShape 140">
                <a:extLst>
                  <a:ext uri="{FF2B5EF4-FFF2-40B4-BE49-F238E27FC236}">
                    <a16:creationId xmlns:a16="http://schemas.microsoft.com/office/drawing/2014/main" id="{46077F08-D22B-4AA7-BC23-D383BD992A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53" y="3521"/>
                <a:ext cx="1588" cy="271"/>
              </a:xfrm>
              <a:custGeom>
                <a:avLst/>
                <a:gdLst>
                  <a:gd name="G0" fmla="+- 1741 0 0"/>
                  <a:gd name="G1" fmla="+- 21600 0 1741"/>
                  <a:gd name="G2" fmla="*/ 1741 1 2"/>
                  <a:gd name="G3" fmla="+- 21600 0 G2"/>
                  <a:gd name="G4" fmla="+/ 1741 21600 2"/>
                  <a:gd name="G5" fmla="+/ G1 0 2"/>
                  <a:gd name="G6" fmla="*/ 21600 21600 1741"/>
                  <a:gd name="G7" fmla="*/ G6 1 2"/>
                  <a:gd name="G8" fmla="+- 21600 0 G7"/>
                  <a:gd name="G9" fmla="*/ 21600 1 2"/>
                  <a:gd name="G10" fmla="+- 1741 0 G9"/>
                  <a:gd name="G11" fmla="?: G10 G8 0"/>
                  <a:gd name="G12" fmla="?: G10 G7 21600"/>
                  <a:gd name="T0" fmla="*/ 20729 w 21600"/>
                  <a:gd name="T1" fmla="*/ 10800 h 21600"/>
                  <a:gd name="T2" fmla="*/ 10800 w 21600"/>
                  <a:gd name="T3" fmla="*/ 21600 h 21600"/>
                  <a:gd name="T4" fmla="*/ 871 w 21600"/>
                  <a:gd name="T5" fmla="*/ 10800 h 21600"/>
                  <a:gd name="T6" fmla="*/ 10800 w 21600"/>
                  <a:gd name="T7" fmla="*/ 0 h 21600"/>
                  <a:gd name="T8" fmla="*/ 2671 w 21600"/>
                  <a:gd name="T9" fmla="*/ 2671 h 21600"/>
                  <a:gd name="T10" fmla="*/ 18929 w 21600"/>
                  <a:gd name="T11" fmla="*/ 1892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41" y="21600"/>
                    </a:lnTo>
                    <a:lnTo>
                      <a:pt x="1985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372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3" name="Oval 141">
                <a:extLst>
                  <a:ext uri="{FF2B5EF4-FFF2-40B4-BE49-F238E27FC236}">
                    <a16:creationId xmlns:a16="http://schemas.microsoft.com/office/drawing/2014/main" id="{64FC6798-577E-4161-A85B-E5A3F0B2A6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3475"/>
                <a:ext cx="1406" cy="273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4" name="Oval 142">
                <a:extLst>
                  <a:ext uri="{FF2B5EF4-FFF2-40B4-BE49-F238E27FC236}">
                    <a16:creationId xmlns:a16="http://schemas.microsoft.com/office/drawing/2014/main" id="{B2DAFB70-0138-42E3-AABE-8A3061F07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566"/>
                <a:ext cx="317" cy="4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5" name="AutoShape 143">
                <a:extLst>
                  <a:ext uri="{FF2B5EF4-FFF2-40B4-BE49-F238E27FC236}">
                    <a16:creationId xmlns:a16="http://schemas.microsoft.com/office/drawing/2014/main" id="{2E7C05D4-5D26-4052-869A-B107B77CD3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44" y="3475"/>
                <a:ext cx="1406" cy="137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576" name="Group 144">
              <a:extLst>
                <a:ext uri="{FF2B5EF4-FFF2-40B4-BE49-F238E27FC236}">
                  <a16:creationId xmlns:a16="http://schemas.microsoft.com/office/drawing/2014/main" id="{2663722A-1E0D-43A3-A260-3D11B39BE7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3702"/>
              <a:ext cx="1588" cy="204"/>
              <a:chOff x="434" y="3422"/>
              <a:chExt cx="1424" cy="183"/>
            </a:xfrm>
          </p:grpSpPr>
          <p:sp>
            <p:nvSpPr>
              <p:cNvPr id="18577" name="AutoShape 145">
                <a:extLst>
                  <a:ext uri="{FF2B5EF4-FFF2-40B4-BE49-F238E27FC236}">
                    <a16:creationId xmlns:a16="http://schemas.microsoft.com/office/drawing/2014/main" id="{68B372B5-6876-4B01-A161-21160873BD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" y="3422"/>
                <a:ext cx="1424" cy="183"/>
              </a:xfrm>
              <a:prstGeom prst="roundRect">
                <a:avLst>
                  <a:gd name="adj" fmla="val 9778"/>
                </a:avLst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8627"/>
                      <a:invGamma/>
                    </a:schemeClr>
                  </a:gs>
                  <a:gs pos="100000">
                    <a:schemeClr val="tx2"/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8" name="Rectangle 146">
                <a:extLst>
                  <a:ext uri="{FF2B5EF4-FFF2-40B4-BE49-F238E27FC236}">
                    <a16:creationId xmlns:a16="http://schemas.microsoft.com/office/drawing/2014/main" id="{CD8EE732-BB68-4AE4-803D-E6B5059935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" y="3495"/>
                <a:ext cx="110" cy="37"/>
              </a:xfrm>
              <a:prstGeom prst="rect">
                <a:avLst/>
              </a:prstGeom>
              <a:solidFill>
                <a:srgbClr val="96969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579" name="Group 147">
            <a:extLst>
              <a:ext uri="{FF2B5EF4-FFF2-40B4-BE49-F238E27FC236}">
                <a16:creationId xmlns:a16="http://schemas.microsoft.com/office/drawing/2014/main" id="{7E98F94D-3139-4AC4-A028-A10CBC74F8CD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5229225"/>
            <a:ext cx="1439863" cy="636588"/>
            <a:chOff x="1986" y="3203"/>
            <a:chExt cx="1588" cy="702"/>
          </a:xfrm>
        </p:grpSpPr>
        <p:grpSp>
          <p:nvGrpSpPr>
            <p:cNvPr id="18580" name="Group 148">
              <a:extLst>
                <a:ext uri="{FF2B5EF4-FFF2-40B4-BE49-F238E27FC236}">
                  <a16:creationId xmlns:a16="http://schemas.microsoft.com/office/drawing/2014/main" id="{AA70374D-F9E2-467F-A6FF-0ABCF4618C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7" y="3203"/>
              <a:ext cx="1406" cy="226"/>
              <a:chOff x="2077" y="3203"/>
              <a:chExt cx="1406" cy="226"/>
            </a:xfrm>
          </p:grpSpPr>
          <p:sp>
            <p:nvSpPr>
              <p:cNvPr id="18581" name="AutoShape 149">
                <a:extLst>
                  <a:ext uri="{FF2B5EF4-FFF2-40B4-BE49-F238E27FC236}">
                    <a16:creationId xmlns:a16="http://schemas.microsoft.com/office/drawing/2014/main" id="{DDE8AB23-D9D2-4AAE-902F-1BCD0C7408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077" y="3203"/>
                <a:ext cx="1406" cy="226"/>
              </a:xfrm>
              <a:custGeom>
                <a:avLst/>
                <a:gdLst>
                  <a:gd name="G0" fmla="+- 2227 0 0"/>
                  <a:gd name="G1" fmla="+- 21600 0 2227"/>
                  <a:gd name="G2" fmla="*/ 2227 1 2"/>
                  <a:gd name="G3" fmla="+- 21600 0 G2"/>
                  <a:gd name="G4" fmla="+/ 2227 21600 2"/>
                  <a:gd name="G5" fmla="+/ G1 0 2"/>
                  <a:gd name="G6" fmla="*/ 21600 21600 2227"/>
                  <a:gd name="G7" fmla="*/ G6 1 2"/>
                  <a:gd name="G8" fmla="+- 21600 0 G7"/>
                  <a:gd name="G9" fmla="*/ 21600 1 2"/>
                  <a:gd name="G10" fmla="+- 2227 0 G9"/>
                  <a:gd name="G11" fmla="?: G10 G8 0"/>
                  <a:gd name="G12" fmla="?: G10 G7 21600"/>
                  <a:gd name="T0" fmla="*/ 20486 w 21600"/>
                  <a:gd name="T1" fmla="*/ 10800 h 21600"/>
                  <a:gd name="T2" fmla="*/ 10800 w 21600"/>
                  <a:gd name="T3" fmla="*/ 21600 h 21600"/>
                  <a:gd name="T4" fmla="*/ 1114 w 21600"/>
                  <a:gd name="T5" fmla="*/ 10800 h 21600"/>
                  <a:gd name="T6" fmla="*/ 10800 w 21600"/>
                  <a:gd name="T7" fmla="*/ 0 h 21600"/>
                  <a:gd name="T8" fmla="*/ 2914 w 21600"/>
                  <a:gd name="T9" fmla="*/ 2914 h 21600"/>
                  <a:gd name="T10" fmla="*/ 18686 w 21600"/>
                  <a:gd name="T11" fmla="*/ 1868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227" y="21600"/>
                    </a:lnTo>
                    <a:lnTo>
                      <a:pt x="1937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2" name="Freeform 150">
                <a:extLst>
                  <a:ext uri="{FF2B5EF4-FFF2-40B4-BE49-F238E27FC236}">
                    <a16:creationId xmlns:a16="http://schemas.microsoft.com/office/drawing/2014/main" id="{9DC1226F-426F-4BA1-A445-E935F2978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3249"/>
                <a:ext cx="544" cy="136"/>
              </a:xfrm>
              <a:custGeom>
                <a:avLst/>
                <a:gdLst>
                  <a:gd name="T0" fmla="*/ 544 w 544"/>
                  <a:gd name="T1" fmla="*/ 0 h 136"/>
                  <a:gd name="T2" fmla="*/ 544 w 544"/>
                  <a:gd name="T3" fmla="*/ 136 h 136"/>
                  <a:gd name="T4" fmla="*/ 0 w 544"/>
                  <a:gd name="T5" fmla="*/ 136 h 136"/>
                  <a:gd name="T6" fmla="*/ 91 w 544"/>
                  <a:gd name="T7" fmla="*/ 0 h 136"/>
                  <a:gd name="T8" fmla="*/ 544 w 544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136">
                    <a:moveTo>
                      <a:pt x="544" y="0"/>
                    </a:moveTo>
                    <a:lnTo>
                      <a:pt x="544" y="136"/>
                    </a:lnTo>
                    <a:lnTo>
                      <a:pt x="0" y="136"/>
                    </a:lnTo>
                    <a:lnTo>
                      <a:pt x="91" y="0"/>
                    </a:lnTo>
                    <a:lnTo>
                      <a:pt x="54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shade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83" name="Freeform 151">
                <a:extLst>
                  <a:ext uri="{FF2B5EF4-FFF2-40B4-BE49-F238E27FC236}">
                    <a16:creationId xmlns:a16="http://schemas.microsoft.com/office/drawing/2014/main" id="{E556A6E3-FB13-4BFD-B22C-57BE2BB5A7E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803" y="3249"/>
                <a:ext cx="544" cy="136"/>
              </a:xfrm>
              <a:custGeom>
                <a:avLst/>
                <a:gdLst>
                  <a:gd name="T0" fmla="*/ 544 w 544"/>
                  <a:gd name="T1" fmla="*/ 0 h 136"/>
                  <a:gd name="T2" fmla="*/ 544 w 544"/>
                  <a:gd name="T3" fmla="*/ 136 h 136"/>
                  <a:gd name="T4" fmla="*/ 0 w 544"/>
                  <a:gd name="T5" fmla="*/ 136 h 136"/>
                  <a:gd name="T6" fmla="*/ 91 w 544"/>
                  <a:gd name="T7" fmla="*/ 0 h 136"/>
                  <a:gd name="T8" fmla="*/ 544 w 544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136">
                    <a:moveTo>
                      <a:pt x="544" y="0"/>
                    </a:moveTo>
                    <a:lnTo>
                      <a:pt x="544" y="136"/>
                    </a:lnTo>
                    <a:lnTo>
                      <a:pt x="0" y="136"/>
                    </a:lnTo>
                    <a:lnTo>
                      <a:pt x="91" y="0"/>
                    </a:lnTo>
                    <a:lnTo>
                      <a:pt x="54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shade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8584" name="Group 152">
              <a:extLst>
                <a:ext uri="{FF2B5EF4-FFF2-40B4-BE49-F238E27FC236}">
                  <a16:creationId xmlns:a16="http://schemas.microsoft.com/office/drawing/2014/main" id="{3FD99B36-8AC6-4E60-903D-6376BC8AC9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3385"/>
              <a:ext cx="1497" cy="401"/>
              <a:chOff x="2031" y="3385"/>
              <a:chExt cx="1497" cy="401"/>
            </a:xfrm>
          </p:grpSpPr>
          <p:sp>
            <p:nvSpPr>
              <p:cNvPr id="18585" name="AutoShape 153">
                <a:extLst>
                  <a:ext uri="{FF2B5EF4-FFF2-40B4-BE49-F238E27FC236}">
                    <a16:creationId xmlns:a16="http://schemas.microsoft.com/office/drawing/2014/main" id="{5E130C6B-09A2-4544-B5E5-69C1D66913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3385"/>
                <a:ext cx="1497" cy="401"/>
              </a:xfrm>
              <a:prstGeom prst="roundRect">
                <a:avLst>
                  <a:gd name="adj" fmla="val 5208"/>
                </a:avLst>
              </a:prstGeom>
              <a:gradFill rotWithShape="1">
                <a:gsLst>
                  <a:gs pos="0">
                    <a:srgbClr val="DDDDDD">
                      <a:gamma/>
                      <a:shade val="76078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76078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C0C0C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6" name="Oval 154">
                <a:extLst>
                  <a:ext uri="{FF2B5EF4-FFF2-40B4-BE49-F238E27FC236}">
                    <a16:creationId xmlns:a16="http://schemas.microsoft.com/office/drawing/2014/main" id="{1B956941-BE74-4106-AB36-3E0CEDD61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6" y="3714"/>
                <a:ext cx="37" cy="37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7372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7" name="Rectangle 155">
                <a:extLst>
                  <a:ext uri="{FF2B5EF4-FFF2-40B4-BE49-F238E27FC236}">
                    <a16:creationId xmlns:a16="http://schemas.microsoft.com/office/drawing/2014/main" id="{46D0269B-9DFA-488A-84E2-29EFE2EDE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2" y="3677"/>
                <a:ext cx="182" cy="36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tint val="3372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8" name="AutoShape 156">
                <a:extLst>
                  <a:ext uri="{FF2B5EF4-FFF2-40B4-BE49-F238E27FC236}">
                    <a16:creationId xmlns:a16="http://schemas.microsoft.com/office/drawing/2014/main" id="{E1C63BF9-BF2F-443D-A550-38202BB2D5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1" y="3385"/>
                <a:ext cx="36" cy="40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39999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9" name="AutoShape 157">
                <a:extLst>
                  <a:ext uri="{FF2B5EF4-FFF2-40B4-BE49-F238E27FC236}">
                    <a16:creationId xmlns:a16="http://schemas.microsoft.com/office/drawing/2014/main" id="{95DB419E-E6B0-4985-ACA1-53D1E4183E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3385"/>
                <a:ext cx="36" cy="40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590" name="AutoShape 158">
              <a:extLst>
                <a:ext uri="{FF2B5EF4-FFF2-40B4-BE49-F238E27FC236}">
                  <a16:creationId xmlns:a16="http://schemas.microsoft.com/office/drawing/2014/main" id="{2DB76158-E3A3-4374-806F-94D275E47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3430"/>
              <a:ext cx="1424" cy="182"/>
            </a:xfrm>
            <a:prstGeom prst="roundRect">
              <a:avLst>
                <a:gd name="adj" fmla="val 9778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4745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591" name="Group 159">
              <a:extLst>
                <a:ext uri="{FF2B5EF4-FFF2-40B4-BE49-F238E27FC236}">
                  <a16:creationId xmlns:a16="http://schemas.microsoft.com/office/drawing/2014/main" id="{40ED1B28-30C4-4129-A1DC-1B90D76CA3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3475"/>
              <a:ext cx="1588" cy="317"/>
              <a:chOff x="353" y="3475"/>
              <a:chExt cx="1588" cy="317"/>
            </a:xfrm>
          </p:grpSpPr>
          <p:sp>
            <p:nvSpPr>
              <p:cNvPr id="18592" name="Oval 160">
                <a:extLst>
                  <a:ext uri="{FF2B5EF4-FFF2-40B4-BE49-F238E27FC236}">
                    <a16:creationId xmlns:a16="http://schemas.microsoft.com/office/drawing/2014/main" id="{6D6A78AD-6D30-4CDE-B184-0554DA596F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3" y="3715"/>
                <a:ext cx="37" cy="37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7372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3" name="Rectangle 161">
                <a:extLst>
                  <a:ext uri="{FF2B5EF4-FFF2-40B4-BE49-F238E27FC236}">
                    <a16:creationId xmlns:a16="http://schemas.microsoft.com/office/drawing/2014/main" id="{581B3367-6EDB-4969-AFCB-9AE18E797F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9" y="3678"/>
                <a:ext cx="182" cy="36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gamma/>
                      <a:tint val="33725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4" name="AutoShape 162">
                <a:extLst>
                  <a:ext uri="{FF2B5EF4-FFF2-40B4-BE49-F238E27FC236}">
                    <a16:creationId xmlns:a16="http://schemas.microsoft.com/office/drawing/2014/main" id="{B32D7509-09AC-47CA-8407-846520680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53" y="3521"/>
                <a:ext cx="1588" cy="271"/>
              </a:xfrm>
              <a:custGeom>
                <a:avLst/>
                <a:gdLst>
                  <a:gd name="G0" fmla="+- 1741 0 0"/>
                  <a:gd name="G1" fmla="+- 21600 0 1741"/>
                  <a:gd name="G2" fmla="*/ 1741 1 2"/>
                  <a:gd name="G3" fmla="+- 21600 0 G2"/>
                  <a:gd name="G4" fmla="+/ 1741 21600 2"/>
                  <a:gd name="G5" fmla="+/ G1 0 2"/>
                  <a:gd name="G6" fmla="*/ 21600 21600 1741"/>
                  <a:gd name="G7" fmla="*/ G6 1 2"/>
                  <a:gd name="G8" fmla="+- 21600 0 G7"/>
                  <a:gd name="G9" fmla="*/ 21600 1 2"/>
                  <a:gd name="G10" fmla="+- 1741 0 G9"/>
                  <a:gd name="G11" fmla="?: G10 G8 0"/>
                  <a:gd name="G12" fmla="?: G10 G7 21600"/>
                  <a:gd name="T0" fmla="*/ 20729 w 21600"/>
                  <a:gd name="T1" fmla="*/ 10800 h 21600"/>
                  <a:gd name="T2" fmla="*/ 10800 w 21600"/>
                  <a:gd name="T3" fmla="*/ 21600 h 21600"/>
                  <a:gd name="T4" fmla="*/ 871 w 21600"/>
                  <a:gd name="T5" fmla="*/ 10800 h 21600"/>
                  <a:gd name="T6" fmla="*/ 10800 w 21600"/>
                  <a:gd name="T7" fmla="*/ 0 h 21600"/>
                  <a:gd name="T8" fmla="*/ 2671 w 21600"/>
                  <a:gd name="T9" fmla="*/ 2671 h 21600"/>
                  <a:gd name="T10" fmla="*/ 18929 w 21600"/>
                  <a:gd name="T11" fmla="*/ 1892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41" y="21600"/>
                    </a:lnTo>
                    <a:lnTo>
                      <a:pt x="1985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372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5" name="Oval 163">
                <a:extLst>
                  <a:ext uri="{FF2B5EF4-FFF2-40B4-BE49-F238E27FC236}">
                    <a16:creationId xmlns:a16="http://schemas.microsoft.com/office/drawing/2014/main" id="{9FA4BE95-C8F6-4A9B-98BD-C3F68B21F4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3475"/>
                <a:ext cx="1406" cy="273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6" name="Oval 164">
                <a:extLst>
                  <a:ext uri="{FF2B5EF4-FFF2-40B4-BE49-F238E27FC236}">
                    <a16:creationId xmlns:a16="http://schemas.microsoft.com/office/drawing/2014/main" id="{66127957-0F11-4CB4-AB43-516145E153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566"/>
                <a:ext cx="317" cy="4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7" name="AutoShape 165">
                <a:extLst>
                  <a:ext uri="{FF2B5EF4-FFF2-40B4-BE49-F238E27FC236}">
                    <a16:creationId xmlns:a16="http://schemas.microsoft.com/office/drawing/2014/main" id="{7616E5DE-7BD5-4683-9CC6-DA3016F82C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44" y="3475"/>
                <a:ext cx="1406" cy="137"/>
              </a:xfrm>
              <a:custGeom>
                <a:avLst/>
                <a:gdLst>
                  <a:gd name="G0" fmla="+- 952 0 0"/>
                  <a:gd name="G1" fmla="+- 21600 0 952"/>
                  <a:gd name="G2" fmla="*/ 952 1 2"/>
                  <a:gd name="G3" fmla="+- 21600 0 G2"/>
                  <a:gd name="G4" fmla="+/ 952 21600 2"/>
                  <a:gd name="G5" fmla="+/ G1 0 2"/>
                  <a:gd name="G6" fmla="*/ 21600 21600 952"/>
                  <a:gd name="G7" fmla="*/ G6 1 2"/>
                  <a:gd name="G8" fmla="+- 21600 0 G7"/>
                  <a:gd name="G9" fmla="*/ 21600 1 2"/>
                  <a:gd name="G10" fmla="+- 952 0 G9"/>
                  <a:gd name="G11" fmla="?: G10 G8 0"/>
                  <a:gd name="G12" fmla="?: G10 G7 21600"/>
                  <a:gd name="T0" fmla="*/ 21124 w 21600"/>
                  <a:gd name="T1" fmla="*/ 10800 h 21600"/>
                  <a:gd name="T2" fmla="*/ 10800 w 21600"/>
                  <a:gd name="T3" fmla="*/ 21600 h 21600"/>
                  <a:gd name="T4" fmla="*/ 476 w 21600"/>
                  <a:gd name="T5" fmla="*/ 10800 h 21600"/>
                  <a:gd name="T6" fmla="*/ 10800 w 21600"/>
                  <a:gd name="T7" fmla="*/ 0 h 21600"/>
                  <a:gd name="T8" fmla="*/ 2276 w 21600"/>
                  <a:gd name="T9" fmla="*/ 2276 h 21600"/>
                  <a:gd name="T10" fmla="*/ 19324 w 21600"/>
                  <a:gd name="T11" fmla="*/ 193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52" y="21600"/>
                    </a:lnTo>
                    <a:lnTo>
                      <a:pt x="20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598" name="Group 166">
              <a:extLst>
                <a:ext uri="{FF2B5EF4-FFF2-40B4-BE49-F238E27FC236}">
                  <a16:creationId xmlns:a16="http://schemas.microsoft.com/office/drawing/2014/main" id="{F8693418-4450-45EB-A914-0B12D13446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3702"/>
              <a:ext cx="1588" cy="203"/>
              <a:chOff x="2067" y="3422"/>
              <a:chExt cx="1424" cy="182"/>
            </a:xfrm>
          </p:grpSpPr>
          <p:sp>
            <p:nvSpPr>
              <p:cNvPr id="18599" name="AutoShape 167">
                <a:extLst>
                  <a:ext uri="{FF2B5EF4-FFF2-40B4-BE49-F238E27FC236}">
                    <a16:creationId xmlns:a16="http://schemas.microsoft.com/office/drawing/2014/main" id="{642064AE-0A72-4986-ADAF-A4A9FCC783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7" y="3422"/>
                <a:ext cx="1424" cy="182"/>
              </a:xfrm>
              <a:prstGeom prst="roundRect">
                <a:avLst>
                  <a:gd name="adj" fmla="val 9778"/>
                </a:avLst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28627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0" name="Rectangle 168">
                <a:extLst>
                  <a:ext uri="{FF2B5EF4-FFF2-40B4-BE49-F238E27FC236}">
                    <a16:creationId xmlns:a16="http://schemas.microsoft.com/office/drawing/2014/main" id="{951934B8-DE0C-4457-B39F-2ED3F7CCD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0" y="3495"/>
                <a:ext cx="110" cy="36"/>
              </a:xfrm>
              <a:prstGeom prst="rect">
                <a:avLst/>
              </a:prstGeom>
              <a:solidFill>
                <a:srgbClr val="96969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601" name="Group 169">
            <a:extLst>
              <a:ext uri="{FF2B5EF4-FFF2-40B4-BE49-F238E27FC236}">
                <a16:creationId xmlns:a16="http://schemas.microsoft.com/office/drawing/2014/main" id="{A94853FB-EEC1-48FE-AAC0-83FEB5A1BAC3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3068638"/>
            <a:ext cx="1439863" cy="863600"/>
            <a:chOff x="1396" y="2840"/>
            <a:chExt cx="1270" cy="817"/>
          </a:xfrm>
        </p:grpSpPr>
        <p:sp>
          <p:nvSpPr>
            <p:cNvPr id="18602" name="AutoShape 170">
              <a:extLst>
                <a:ext uri="{FF2B5EF4-FFF2-40B4-BE49-F238E27FC236}">
                  <a16:creationId xmlns:a16="http://schemas.microsoft.com/office/drawing/2014/main" id="{2EBEEB5E-AD30-43DD-A5F0-24BAF986FAD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487" y="3521"/>
              <a:ext cx="272" cy="44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3" name="AutoShape 171">
              <a:extLst>
                <a:ext uri="{FF2B5EF4-FFF2-40B4-BE49-F238E27FC236}">
                  <a16:creationId xmlns:a16="http://schemas.microsoft.com/office/drawing/2014/main" id="{5842380C-B3B1-4919-B67E-798C2ADA5B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3430"/>
              <a:ext cx="1043" cy="2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4" name="AutoShape 172">
              <a:extLst>
                <a:ext uri="{FF2B5EF4-FFF2-40B4-BE49-F238E27FC236}">
                  <a16:creationId xmlns:a16="http://schemas.microsoft.com/office/drawing/2014/main" id="{0FD7E96D-AEAB-419D-A1E7-FA584A456A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4" y="3441"/>
              <a:ext cx="1022" cy="205"/>
            </a:xfrm>
            <a:prstGeom prst="roundRect">
              <a:avLst>
                <a:gd name="adj" fmla="val 11708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05" name="Group 173">
              <a:extLst>
                <a:ext uri="{FF2B5EF4-FFF2-40B4-BE49-F238E27FC236}">
                  <a16:creationId xmlns:a16="http://schemas.microsoft.com/office/drawing/2014/main" id="{2D0E3C43-1480-4319-AC23-4622C6F2CB40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1146" y="3090"/>
              <a:ext cx="725" cy="226"/>
              <a:chOff x="1805" y="3113"/>
              <a:chExt cx="725" cy="226"/>
            </a:xfrm>
          </p:grpSpPr>
          <p:sp>
            <p:nvSpPr>
              <p:cNvPr id="18606" name="AutoShape 174">
                <a:extLst>
                  <a:ext uri="{FF2B5EF4-FFF2-40B4-BE49-F238E27FC236}">
                    <a16:creationId xmlns:a16="http://schemas.microsoft.com/office/drawing/2014/main" id="{4B10A344-66EF-40B2-9118-ED4487036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258" y="3203"/>
                <a:ext cx="272" cy="44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7" name="AutoShape 175">
                <a:extLst>
                  <a:ext uri="{FF2B5EF4-FFF2-40B4-BE49-F238E27FC236}">
                    <a16:creationId xmlns:a16="http://schemas.microsoft.com/office/drawing/2014/main" id="{07C6856A-9A46-4AF7-9512-56552D984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180"/>
                <a:ext cx="13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3529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608" name="Group 176">
                <a:extLst>
                  <a:ext uri="{FF2B5EF4-FFF2-40B4-BE49-F238E27FC236}">
                    <a16:creationId xmlns:a16="http://schemas.microsoft.com/office/drawing/2014/main" id="{99F089FC-E96B-4E09-BDFD-AFB015B76C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3146"/>
                <a:ext cx="179" cy="160"/>
                <a:chOff x="1805" y="3143"/>
                <a:chExt cx="179" cy="160"/>
              </a:xfrm>
            </p:grpSpPr>
            <p:sp>
              <p:nvSpPr>
                <p:cNvPr id="18609" name="Rectangle 177">
                  <a:extLst>
                    <a:ext uri="{FF2B5EF4-FFF2-40B4-BE49-F238E27FC236}">
                      <a16:creationId xmlns:a16="http://schemas.microsoft.com/office/drawing/2014/main" id="{A66701CF-6A99-425B-873A-6FAF1F02F9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3143"/>
                  <a:ext cx="179" cy="160"/>
                </a:xfrm>
                <a:prstGeom prst="rect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6275"/>
                        <a:invGamma/>
                      </a:srgbClr>
                    </a:gs>
                    <a:gs pos="50000">
                      <a:srgbClr val="DDDDDD"/>
                    </a:gs>
                    <a:gs pos="100000">
                      <a:srgbClr val="DDDDDD">
                        <a:gamma/>
                        <a:shade val="8627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10" name="Rectangle 178">
                  <a:extLst>
                    <a:ext uri="{FF2B5EF4-FFF2-40B4-BE49-F238E27FC236}">
                      <a16:creationId xmlns:a16="http://schemas.microsoft.com/office/drawing/2014/main" id="{BBF298CC-7850-4A99-8DED-C27128FC0C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3293"/>
                  <a:ext cx="179" cy="1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gamma/>
                        <a:tint val="0"/>
                        <a:invGamma/>
                        <a:alpha val="0"/>
                      </a:schemeClr>
                    </a:gs>
                    <a:gs pos="100000">
                      <a:schemeClr val="tx1">
                        <a:alpha val="39999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11" name="Rectangle 179">
                  <a:extLst>
                    <a:ext uri="{FF2B5EF4-FFF2-40B4-BE49-F238E27FC236}">
                      <a16:creationId xmlns:a16="http://schemas.microsoft.com/office/drawing/2014/main" id="{BA78D0DD-F714-4D38-89A4-8A600AB80A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3143"/>
                  <a:ext cx="179" cy="1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1">
                        <a:alpha val="39999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12" name="Rectangle 180">
                  <a:extLst>
                    <a:ext uri="{FF2B5EF4-FFF2-40B4-BE49-F238E27FC236}">
                      <a16:creationId xmlns:a16="http://schemas.microsoft.com/office/drawing/2014/main" id="{3C78D04D-4ED7-42B7-8AFD-D9E7FB9222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65" y="3163"/>
                  <a:ext cx="30" cy="4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gamma/>
                        <a:tint val="72941"/>
                        <a:invGamma/>
                      </a:schemeClr>
                    </a:gs>
                    <a:gs pos="50000">
                      <a:schemeClr val="tx1"/>
                    </a:gs>
                    <a:gs pos="100000">
                      <a:schemeClr val="tx1">
                        <a:gamma/>
                        <a:tint val="72941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13" name="Rectangle 181">
                  <a:extLst>
                    <a:ext uri="{FF2B5EF4-FFF2-40B4-BE49-F238E27FC236}">
                      <a16:creationId xmlns:a16="http://schemas.microsoft.com/office/drawing/2014/main" id="{ADAEF34F-8099-4184-A4FE-D4D5C9C1EE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65" y="3243"/>
                  <a:ext cx="30" cy="4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gamma/>
                        <a:tint val="72941"/>
                        <a:invGamma/>
                      </a:schemeClr>
                    </a:gs>
                    <a:gs pos="50000">
                      <a:schemeClr val="tx1"/>
                    </a:gs>
                    <a:gs pos="100000">
                      <a:schemeClr val="tx1">
                        <a:gamma/>
                        <a:tint val="72941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14" name="Rectangle 182">
                  <a:extLst>
                    <a:ext uri="{FF2B5EF4-FFF2-40B4-BE49-F238E27FC236}">
                      <a16:creationId xmlns:a16="http://schemas.microsoft.com/office/drawing/2014/main" id="{79E4A965-EC14-4B32-92DF-4A4BAFED35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5" y="3253"/>
                  <a:ext cx="10" cy="20"/>
                </a:xfrm>
                <a:prstGeom prst="rect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shade val="46275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15" name="Rectangle 183">
                  <a:extLst>
                    <a:ext uri="{FF2B5EF4-FFF2-40B4-BE49-F238E27FC236}">
                      <a16:creationId xmlns:a16="http://schemas.microsoft.com/office/drawing/2014/main" id="{A3A405D7-BB25-4C07-8D45-DDA7095E27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5" y="3173"/>
                  <a:ext cx="10" cy="20"/>
                </a:xfrm>
                <a:prstGeom prst="rect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shade val="46275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8616" name="AutoShape 184">
                <a:extLst>
                  <a:ext uri="{FF2B5EF4-FFF2-40B4-BE49-F238E27FC236}">
                    <a16:creationId xmlns:a16="http://schemas.microsoft.com/office/drawing/2014/main" id="{F397CE4A-8499-4A14-900B-28DD0FFFF4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3113"/>
                <a:ext cx="317" cy="22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72941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7" name="AutoShape 185">
                <a:extLst>
                  <a:ext uri="{FF2B5EF4-FFF2-40B4-BE49-F238E27FC236}">
                    <a16:creationId xmlns:a16="http://schemas.microsoft.com/office/drawing/2014/main" id="{7CD6E508-D5CE-4935-82C8-0D4A71DD3F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4" y="3135"/>
                <a:ext cx="272" cy="18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7607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618" name="Group 186">
              <a:extLst>
                <a:ext uri="{FF2B5EF4-FFF2-40B4-BE49-F238E27FC236}">
                  <a16:creationId xmlns:a16="http://schemas.microsoft.com/office/drawing/2014/main" id="{CCE379DB-D017-41DB-A40D-A837A47350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3502"/>
              <a:ext cx="227" cy="83"/>
              <a:chOff x="1487" y="3793"/>
              <a:chExt cx="998" cy="363"/>
            </a:xfrm>
          </p:grpSpPr>
          <p:sp>
            <p:nvSpPr>
              <p:cNvPr id="18619" name="Rectangle 187">
                <a:extLst>
                  <a:ext uri="{FF2B5EF4-FFF2-40B4-BE49-F238E27FC236}">
                    <a16:creationId xmlns:a16="http://schemas.microsoft.com/office/drawing/2014/main" id="{8EFF4ED3-27B0-45B4-B947-E751B6237F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793"/>
                <a:ext cx="998" cy="363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76078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76078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0" name="Rectangle 188">
                <a:extLst>
                  <a:ext uri="{FF2B5EF4-FFF2-40B4-BE49-F238E27FC236}">
                    <a16:creationId xmlns:a16="http://schemas.microsoft.com/office/drawing/2014/main" id="{7F6332BC-FF39-468F-9DF1-15D51B83B6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3838"/>
                <a:ext cx="908" cy="27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1" name="Rectangle 189">
                <a:extLst>
                  <a:ext uri="{FF2B5EF4-FFF2-40B4-BE49-F238E27FC236}">
                    <a16:creationId xmlns:a16="http://schemas.microsoft.com/office/drawing/2014/main" id="{687EFF92-724C-4CA0-A106-A6C38772B3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884"/>
                <a:ext cx="817" cy="91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622" name="Group 190">
                <a:extLst>
                  <a:ext uri="{FF2B5EF4-FFF2-40B4-BE49-F238E27FC236}">
                    <a16:creationId xmlns:a16="http://schemas.microsoft.com/office/drawing/2014/main" id="{C072CA7C-07DC-4A1F-BF75-D01E8F7630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23" y="3975"/>
                <a:ext cx="726" cy="20"/>
                <a:chOff x="1623" y="4020"/>
                <a:chExt cx="726" cy="45"/>
              </a:xfrm>
            </p:grpSpPr>
            <p:sp>
              <p:nvSpPr>
                <p:cNvPr id="18623" name="Rectangle 191">
                  <a:extLst>
                    <a:ext uri="{FF2B5EF4-FFF2-40B4-BE49-F238E27FC236}">
                      <a16:creationId xmlns:a16="http://schemas.microsoft.com/office/drawing/2014/main" id="{F95FB485-7695-4946-B1E4-54D1B2B766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24" name="Rectangle 192">
                  <a:extLst>
                    <a:ext uri="{FF2B5EF4-FFF2-40B4-BE49-F238E27FC236}">
                      <a16:creationId xmlns:a16="http://schemas.microsoft.com/office/drawing/2014/main" id="{B015313B-D318-445F-B541-866FC73F38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25" name="Rectangle 193">
                  <a:extLst>
                    <a:ext uri="{FF2B5EF4-FFF2-40B4-BE49-F238E27FC236}">
                      <a16:creationId xmlns:a16="http://schemas.microsoft.com/office/drawing/2014/main" id="{80881881-7050-4329-BC72-1E6E51CBDD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26" name="Rectangle 194">
                  <a:extLst>
                    <a:ext uri="{FF2B5EF4-FFF2-40B4-BE49-F238E27FC236}">
                      <a16:creationId xmlns:a16="http://schemas.microsoft.com/office/drawing/2014/main" id="{B5DFC4C0-AB6C-456A-82D6-3BD545F6C7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1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8627" name="Group 195">
              <a:extLst>
                <a:ext uri="{FF2B5EF4-FFF2-40B4-BE49-F238E27FC236}">
                  <a16:creationId xmlns:a16="http://schemas.microsoft.com/office/drawing/2014/main" id="{80CC8570-3102-4AC3-A899-434BB98D97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2" y="3502"/>
              <a:ext cx="227" cy="83"/>
              <a:chOff x="1487" y="3793"/>
              <a:chExt cx="998" cy="363"/>
            </a:xfrm>
          </p:grpSpPr>
          <p:sp>
            <p:nvSpPr>
              <p:cNvPr id="18628" name="Rectangle 196">
                <a:extLst>
                  <a:ext uri="{FF2B5EF4-FFF2-40B4-BE49-F238E27FC236}">
                    <a16:creationId xmlns:a16="http://schemas.microsoft.com/office/drawing/2014/main" id="{12B87760-A674-4D88-87DF-6E5C6FA589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793"/>
                <a:ext cx="998" cy="363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76078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76078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9" name="Rectangle 197">
                <a:extLst>
                  <a:ext uri="{FF2B5EF4-FFF2-40B4-BE49-F238E27FC236}">
                    <a16:creationId xmlns:a16="http://schemas.microsoft.com/office/drawing/2014/main" id="{6E783464-3A6E-4C52-B587-2BB62A175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3838"/>
                <a:ext cx="908" cy="27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0" name="Rectangle 198">
                <a:extLst>
                  <a:ext uri="{FF2B5EF4-FFF2-40B4-BE49-F238E27FC236}">
                    <a16:creationId xmlns:a16="http://schemas.microsoft.com/office/drawing/2014/main" id="{C362F96C-8598-4D52-9562-A178A415A5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884"/>
                <a:ext cx="817" cy="91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631" name="Group 199">
                <a:extLst>
                  <a:ext uri="{FF2B5EF4-FFF2-40B4-BE49-F238E27FC236}">
                    <a16:creationId xmlns:a16="http://schemas.microsoft.com/office/drawing/2014/main" id="{5058A6A2-4F81-436E-8530-14FCE050A9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23" y="3975"/>
                <a:ext cx="726" cy="20"/>
                <a:chOff x="1623" y="4020"/>
                <a:chExt cx="726" cy="45"/>
              </a:xfrm>
            </p:grpSpPr>
            <p:sp>
              <p:nvSpPr>
                <p:cNvPr id="18632" name="Rectangle 200">
                  <a:extLst>
                    <a:ext uri="{FF2B5EF4-FFF2-40B4-BE49-F238E27FC236}">
                      <a16:creationId xmlns:a16="http://schemas.microsoft.com/office/drawing/2014/main" id="{B265CC6E-36C1-4C13-B5CD-2AF93A2A1B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33" name="Rectangle 201">
                  <a:extLst>
                    <a:ext uri="{FF2B5EF4-FFF2-40B4-BE49-F238E27FC236}">
                      <a16:creationId xmlns:a16="http://schemas.microsoft.com/office/drawing/2014/main" id="{7D856273-EB92-46EF-B7CF-52381D3106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34" name="Rectangle 202">
                  <a:extLst>
                    <a:ext uri="{FF2B5EF4-FFF2-40B4-BE49-F238E27FC236}">
                      <a16:creationId xmlns:a16="http://schemas.microsoft.com/office/drawing/2014/main" id="{117F4A3C-0C05-4E84-A035-06F83F9CB8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35" name="Rectangle 203">
                  <a:extLst>
                    <a:ext uri="{FF2B5EF4-FFF2-40B4-BE49-F238E27FC236}">
                      <a16:creationId xmlns:a16="http://schemas.microsoft.com/office/drawing/2014/main" id="{D3BABF77-B374-4A35-A8D7-78341933DA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1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8636" name="Group 204">
              <a:extLst>
                <a:ext uri="{FF2B5EF4-FFF2-40B4-BE49-F238E27FC236}">
                  <a16:creationId xmlns:a16="http://schemas.microsoft.com/office/drawing/2014/main" id="{66254CDF-3904-4432-B89E-A135CB40CD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49" y="3502"/>
              <a:ext cx="227" cy="83"/>
              <a:chOff x="1487" y="3793"/>
              <a:chExt cx="998" cy="363"/>
            </a:xfrm>
          </p:grpSpPr>
          <p:sp>
            <p:nvSpPr>
              <p:cNvPr id="18637" name="Rectangle 205">
                <a:extLst>
                  <a:ext uri="{FF2B5EF4-FFF2-40B4-BE49-F238E27FC236}">
                    <a16:creationId xmlns:a16="http://schemas.microsoft.com/office/drawing/2014/main" id="{AD456EC9-BE6C-4779-91B4-BF552B794C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793"/>
                <a:ext cx="998" cy="363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76078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76078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8" name="Rectangle 206">
                <a:extLst>
                  <a:ext uri="{FF2B5EF4-FFF2-40B4-BE49-F238E27FC236}">
                    <a16:creationId xmlns:a16="http://schemas.microsoft.com/office/drawing/2014/main" id="{E74E4643-2788-483A-8EAC-E6F8B0A52A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3838"/>
                <a:ext cx="908" cy="27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9" name="Rectangle 207">
                <a:extLst>
                  <a:ext uri="{FF2B5EF4-FFF2-40B4-BE49-F238E27FC236}">
                    <a16:creationId xmlns:a16="http://schemas.microsoft.com/office/drawing/2014/main" id="{937317D6-B84D-4603-9051-05DF98728E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884"/>
                <a:ext cx="817" cy="91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640" name="Group 208">
                <a:extLst>
                  <a:ext uri="{FF2B5EF4-FFF2-40B4-BE49-F238E27FC236}">
                    <a16:creationId xmlns:a16="http://schemas.microsoft.com/office/drawing/2014/main" id="{938CF685-919C-4B7B-BD52-07100D5CCA9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23" y="3975"/>
                <a:ext cx="726" cy="20"/>
                <a:chOff x="1623" y="4020"/>
                <a:chExt cx="726" cy="45"/>
              </a:xfrm>
            </p:grpSpPr>
            <p:sp>
              <p:nvSpPr>
                <p:cNvPr id="18641" name="Rectangle 209">
                  <a:extLst>
                    <a:ext uri="{FF2B5EF4-FFF2-40B4-BE49-F238E27FC236}">
                      <a16:creationId xmlns:a16="http://schemas.microsoft.com/office/drawing/2014/main" id="{6ACE181B-2340-45F8-B9C0-50C2B403C1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42" name="Rectangle 210">
                  <a:extLst>
                    <a:ext uri="{FF2B5EF4-FFF2-40B4-BE49-F238E27FC236}">
                      <a16:creationId xmlns:a16="http://schemas.microsoft.com/office/drawing/2014/main" id="{94C19A71-FD4A-49EB-BFE7-9EADB882A9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43" name="Rectangle 211">
                  <a:extLst>
                    <a:ext uri="{FF2B5EF4-FFF2-40B4-BE49-F238E27FC236}">
                      <a16:creationId xmlns:a16="http://schemas.microsoft.com/office/drawing/2014/main" id="{AF6FC1C2-7583-4D8A-9AF2-8C753DF7DD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44" name="Rectangle 212">
                  <a:extLst>
                    <a:ext uri="{FF2B5EF4-FFF2-40B4-BE49-F238E27FC236}">
                      <a16:creationId xmlns:a16="http://schemas.microsoft.com/office/drawing/2014/main" id="{CBD8FB22-81DC-4B13-BB7E-0970FC08B4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1" y="4020"/>
                  <a:ext cx="91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C9900">
                        <a:gamma/>
                        <a:shade val="46275"/>
                        <a:invGamma/>
                      </a:srgbClr>
                    </a:gs>
                    <a:gs pos="100000">
                      <a:srgbClr val="CC99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8645" name="Group 213">
            <a:extLst>
              <a:ext uri="{FF2B5EF4-FFF2-40B4-BE49-F238E27FC236}">
                <a16:creationId xmlns:a16="http://schemas.microsoft.com/office/drawing/2014/main" id="{2C1B41B2-10D8-4AE9-AA12-8BC6D4651520}"/>
              </a:ext>
            </a:extLst>
          </p:cNvPr>
          <p:cNvGrpSpPr>
            <a:grpSpLocks/>
          </p:cNvGrpSpPr>
          <p:nvPr/>
        </p:nvGrpSpPr>
        <p:grpSpPr bwMode="auto">
          <a:xfrm>
            <a:off x="8482013" y="2924175"/>
            <a:ext cx="423862" cy="1368425"/>
            <a:chOff x="1532" y="1026"/>
            <a:chExt cx="772" cy="2495"/>
          </a:xfrm>
        </p:grpSpPr>
        <p:sp>
          <p:nvSpPr>
            <p:cNvPr id="18646" name="AutoShape 214">
              <a:extLst>
                <a:ext uri="{FF2B5EF4-FFF2-40B4-BE49-F238E27FC236}">
                  <a16:creationId xmlns:a16="http://schemas.microsoft.com/office/drawing/2014/main" id="{C1DE8A15-1ECB-4A94-9740-0B0D42C95DE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32" y="3430"/>
              <a:ext cx="772" cy="91"/>
            </a:xfrm>
            <a:custGeom>
              <a:avLst/>
              <a:gdLst>
                <a:gd name="G0" fmla="+- 1048 0 0"/>
                <a:gd name="G1" fmla="+- 21600 0 1048"/>
                <a:gd name="G2" fmla="*/ 1048 1 2"/>
                <a:gd name="G3" fmla="+- 21600 0 G2"/>
                <a:gd name="G4" fmla="+/ 1048 21600 2"/>
                <a:gd name="G5" fmla="+/ G1 0 2"/>
                <a:gd name="G6" fmla="*/ 21600 21600 1048"/>
                <a:gd name="G7" fmla="*/ G6 1 2"/>
                <a:gd name="G8" fmla="+- 21600 0 G7"/>
                <a:gd name="G9" fmla="*/ 21600 1 2"/>
                <a:gd name="G10" fmla="+- 1048 0 G9"/>
                <a:gd name="G11" fmla="?: G10 G8 0"/>
                <a:gd name="G12" fmla="?: G10 G7 21600"/>
                <a:gd name="T0" fmla="*/ 21076 w 21600"/>
                <a:gd name="T1" fmla="*/ 10800 h 21600"/>
                <a:gd name="T2" fmla="*/ 10800 w 21600"/>
                <a:gd name="T3" fmla="*/ 21600 h 21600"/>
                <a:gd name="T4" fmla="*/ 524 w 21600"/>
                <a:gd name="T5" fmla="*/ 10800 h 21600"/>
                <a:gd name="T6" fmla="*/ 10800 w 21600"/>
                <a:gd name="T7" fmla="*/ 0 h 21600"/>
                <a:gd name="T8" fmla="*/ 2324 w 21600"/>
                <a:gd name="T9" fmla="*/ 2324 h 21600"/>
                <a:gd name="T10" fmla="*/ 19276 w 21600"/>
                <a:gd name="T11" fmla="*/ 1927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48" y="21600"/>
                  </a:lnTo>
                  <a:lnTo>
                    <a:pt x="2055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7" name="Rectangle 215">
              <a:extLst>
                <a:ext uri="{FF2B5EF4-FFF2-40B4-BE49-F238E27FC236}">
                  <a16:creationId xmlns:a16="http://schemas.microsoft.com/office/drawing/2014/main" id="{828C2575-2920-46E4-8DEA-ED6A41CF5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026"/>
              <a:ext cx="408" cy="2449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8" name="AutoShape 216">
              <a:extLst>
                <a:ext uri="{FF2B5EF4-FFF2-40B4-BE49-F238E27FC236}">
                  <a16:creationId xmlns:a16="http://schemas.microsoft.com/office/drawing/2014/main" id="{D8813BBE-D4B4-4EEF-94E2-6CEF02152F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44" y="2205"/>
              <a:ext cx="2449" cy="91"/>
            </a:xfrm>
            <a:custGeom>
              <a:avLst/>
              <a:gdLst>
                <a:gd name="G0" fmla="+- 732 0 0"/>
                <a:gd name="G1" fmla="+- 21600 0 732"/>
                <a:gd name="G2" fmla="*/ 732 1 2"/>
                <a:gd name="G3" fmla="+- 21600 0 G2"/>
                <a:gd name="G4" fmla="+/ 732 21600 2"/>
                <a:gd name="G5" fmla="+/ G1 0 2"/>
                <a:gd name="G6" fmla="*/ 21600 21600 732"/>
                <a:gd name="G7" fmla="*/ G6 1 2"/>
                <a:gd name="G8" fmla="+- 21600 0 G7"/>
                <a:gd name="G9" fmla="*/ 21600 1 2"/>
                <a:gd name="G10" fmla="+- 732 0 G9"/>
                <a:gd name="G11" fmla="?: G10 G8 0"/>
                <a:gd name="G12" fmla="?: G10 G7 21600"/>
                <a:gd name="T0" fmla="*/ 21234 w 21600"/>
                <a:gd name="T1" fmla="*/ 10800 h 21600"/>
                <a:gd name="T2" fmla="*/ 10800 w 21600"/>
                <a:gd name="T3" fmla="*/ 21600 h 21600"/>
                <a:gd name="T4" fmla="*/ 366 w 21600"/>
                <a:gd name="T5" fmla="*/ 10800 h 21600"/>
                <a:gd name="T6" fmla="*/ 10800 w 21600"/>
                <a:gd name="T7" fmla="*/ 0 h 21600"/>
                <a:gd name="T8" fmla="*/ 2166 w 21600"/>
                <a:gd name="T9" fmla="*/ 2166 h 21600"/>
                <a:gd name="T10" fmla="*/ 19434 w 21600"/>
                <a:gd name="T11" fmla="*/ 1943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2" y="21600"/>
                  </a:lnTo>
                  <a:lnTo>
                    <a:pt x="2086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7607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9" name="AutoShape 217">
              <a:extLst>
                <a:ext uri="{FF2B5EF4-FFF2-40B4-BE49-F238E27FC236}">
                  <a16:creationId xmlns:a16="http://schemas.microsoft.com/office/drawing/2014/main" id="{7448BD86-DE5A-4AF9-8ACA-828B6E9130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943" y="2205"/>
              <a:ext cx="2449" cy="91"/>
            </a:xfrm>
            <a:custGeom>
              <a:avLst/>
              <a:gdLst>
                <a:gd name="G0" fmla="+- 732 0 0"/>
                <a:gd name="G1" fmla="+- 21600 0 732"/>
                <a:gd name="G2" fmla="*/ 732 1 2"/>
                <a:gd name="G3" fmla="+- 21600 0 G2"/>
                <a:gd name="G4" fmla="+/ 732 21600 2"/>
                <a:gd name="G5" fmla="+/ G1 0 2"/>
                <a:gd name="G6" fmla="*/ 21600 21600 732"/>
                <a:gd name="G7" fmla="*/ G6 1 2"/>
                <a:gd name="G8" fmla="+- 21600 0 G7"/>
                <a:gd name="G9" fmla="*/ 21600 1 2"/>
                <a:gd name="G10" fmla="+- 732 0 G9"/>
                <a:gd name="G11" fmla="?: G10 G8 0"/>
                <a:gd name="G12" fmla="?: G10 G7 21600"/>
                <a:gd name="T0" fmla="*/ 21234 w 21600"/>
                <a:gd name="T1" fmla="*/ 10800 h 21600"/>
                <a:gd name="T2" fmla="*/ 10800 w 21600"/>
                <a:gd name="T3" fmla="*/ 21600 h 21600"/>
                <a:gd name="T4" fmla="*/ 366 w 21600"/>
                <a:gd name="T5" fmla="*/ 10800 h 21600"/>
                <a:gd name="T6" fmla="*/ 10800 w 21600"/>
                <a:gd name="T7" fmla="*/ 0 h 21600"/>
                <a:gd name="T8" fmla="*/ 2166 w 21600"/>
                <a:gd name="T9" fmla="*/ 2166 h 21600"/>
                <a:gd name="T10" fmla="*/ 19434 w 21600"/>
                <a:gd name="T11" fmla="*/ 1943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2" y="21600"/>
                  </a:lnTo>
                  <a:lnTo>
                    <a:pt x="2086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7607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0" name="Rectangle 218">
              <a:extLst>
                <a:ext uri="{FF2B5EF4-FFF2-40B4-BE49-F238E27FC236}">
                  <a16:creationId xmlns:a16="http://schemas.microsoft.com/office/drawing/2014/main" id="{4CAED9E3-3F9F-4E20-83A3-F4D79B2F0C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117"/>
              <a:ext cx="317" cy="2268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1" name="Rectangle 219">
              <a:extLst>
                <a:ext uri="{FF2B5EF4-FFF2-40B4-BE49-F238E27FC236}">
                  <a16:creationId xmlns:a16="http://schemas.microsoft.com/office/drawing/2014/main" id="{5BDA0D49-D7E7-453B-AB82-FA36218223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1117"/>
              <a:ext cx="91" cy="2268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2" name="Rectangle 220">
              <a:extLst>
                <a:ext uri="{FF2B5EF4-FFF2-40B4-BE49-F238E27FC236}">
                  <a16:creationId xmlns:a16="http://schemas.microsoft.com/office/drawing/2014/main" id="{E8B4C350-51DB-448A-AD2B-18465FC156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3022"/>
              <a:ext cx="46" cy="36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3" name="Rectangle 221">
              <a:extLst>
                <a:ext uri="{FF2B5EF4-FFF2-40B4-BE49-F238E27FC236}">
                  <a16:creationId xmlns:a16="http://schemas.microsoft.com/office/drawing/2014/main" id="{3D69926F-A03B-4AF4-8FCA-FA6FAF1A7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1162"/>
              <a:ext cx="91" cy="36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725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4" name="AutoShape 222">
              <a:extLst>
                <a:ext uri="{FF2B5EF4-FFF2-40B4-BE49-F238E27FC236}">
                  <a16:creationId xmlns:a16="http://schemas.microsoft.com/office/drawing/2014/main" id="{AD8D36A9-2943-4773-882B-138966B9CA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4" y="1184"/>
              <a:ext cx="45" cy="3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6275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5" name="Rectangle 223">
              <a:extLst>
                <a:ext uri="{FF2B5EF4-FFF2-40B4-BE49-F238E27FC236}">
                  <a16:creationId xmlns:a16="http://schemas.microsoft.com/office/drawing/2014/main" id="{56B27770-DCE9-41B3-A8D4-716A181A17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525"/>
              <a:ext cx="46" cy="36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6" name="Rectangle 224">
              <a:extLst>
                <a:ext uri="{FF2B5EF4-FFF2-40B4-BE49-F238E27FC236}">
                  <a16:creationId xmlns:a16="http://schemas.microsoft.com/office/drawing/2014/main" id="{88C0629A-65D9-4CEC-BB8C-82940179E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62"/>
              <a:ext cx="227" cy="9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7" name="Rectangle 225">
              <a:extLst>
                <a:ext uri="{FF2B5EF4-FFF2-40B4-BE49-F238E27FC236}">
                  <a16:creationId xmlns:a16="http://schemas.microsoft.com/office/drawing/2014/main" id="{4300D418-672E-48EC-A01C-ED50A5F57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249"/>
              <a:ext cx="136" cy="9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8" name="Rectangle 226">
              <a:extLst>
                <a:ext uri="{FF2B5EF4-FFF2-40B4-BE49-F238E27FC236}">
                  <a16:creationId xmlns:a16="http://schemas.microsoft.com/office/drawing/2014/main" id="{7AF9E55E-24A4-4EBE-B336-054F32341A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026"/>
              <a:ext cx="408" cy="91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9" name="Rectangle 227">
              <a:extLst>
                <a:ext uri="{FF2B5EF4-FFF2-40B4-BE49-F238E27FC236}">
                  <a16:creationId xmlns:a16="http://schemas.microsoft.com/office/drawing/2014/main" id="{C95FCDF5-7CA2-4E8C-808E-3B4EDB6DB1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14" y="3385"/>
              <a:ext cx="408" cy="91"/>
            </a:xfrm>
            <a:prstGeom prst="rect">
              <a:avLst/>
            </a:prstGeom>
            <a:gradFill rotWithShape="1">
              <a:gsLst>
                <a:gs pos="0">
                  <a:schemeClr val="tx1">
                    <a:alpha val="39999"/>
                  </a:schemeClr>
                </a:gs>
                <a:gs pos="100000">
                  <a:schemeClr val="tx1">
                    <a:gamma/>
                    <a:tint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60" name="Group 228">
              <a:extLst>
                <a:ext uri="{FF2B5EF4-FFF2-40B4-BE49-F238E27FC236}">
                  <a16:creationId xmlns:a16="http://schemas.microsoft.com/office/drawing/2014/main" id="{FB816748-5C26-49EA-8C64-0183A51B62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1038"/>
              <a:ext cx="417" cy="2430"/>
              <a:chOff x="1714" y="1026"/>
              <a:chExt cx="417" cy="2449"/>
            </a:xfrm>
          </p:grpSpPr>
          <p:sp>
            <p:nvSpPr>
              <p:cNvPr id="18661" name="Rectangle 229">
                <a:extLst>
                  <a:ext uri="{FF2B5EF4-FFF2-40B4-BE49-F238E27FC236}">
                    <a16:creationId xmlns:a16="http://schemas.microsoft.com/office/drawing/2014/main" id="{4F17B5A9-1E4F-48AC-AB0A-203E89344C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026"/>
                <a:ext cx="9" cy="244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2" name="Rectangle 230">
                <a:extLst>
                  <a:ext uri="{FF2B5EF4-FFF2-40B4-BE49-F238E27FC236}">
                    <a16:creationId xmlns:a16="http://schemas.microsoft.com/office/drawing/2014/main" id="{AFCE6DE1-63FD-4D09-83D7-BB65C9EDE7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026"/>
                <a:ext cx="9" cy="244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663" name="Group 231">
            <a:extLst>
              <a:ext uri="{FF2B5EF4-FFF2-40B4-BE49-F238E27FC236}">
                <a16:creationId xmlns:a16="http://schemas.microsoft.com/office/drawing/2014/main" id="{336C5E5B-839A-4545-9863-6FE88D9CD12F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5445125"/>
            <a:ext cx="1439862" cy="188913"/>
            <a:chOff x="988" y="3203"/>
            <a:chExt cx="2767" cy="363"/>
          </a:xfrm>
        </p:grpSpPr>
        <p:sp>
          <p:nvSpPr>
            <p:cNvPr id="18664" name="AutoShape 232">
              <a:extLst>
                <a:ext uri="{FF2B5EF4-FFF2-40B4-BE49-F238E27FC236}">
                  <a16:creationId xmlns:a16="http://schemas.microsoft.com/office/drawing/2014/main" id="{E07618A9-F69E-4CAE-9EE2-4A8E68659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3203"/>
              <a:ext cx="2767" cy="3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372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5" name="Rectangle 233">
              <a:extLst>
                <a:ext uri="{FF2B5EF4-FFF2-40B4-BE49-F238E27FC236}">
                  <a16:creationId xmlns:a16="http://schemas.microsoft.com/office/drawing/2014/main" id="{7E418D60-AAE6-4849-BCD3-3BD8D7886B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3378"/>
              <a:ext cx="2767" cy="1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6" name="Rectangle 234">
              <a:extLst>
                <a:ext uri="{FF2B5EF4-FFF2-40B4-BE49-F238E27FC236}">
                  <a16:creationId xmlns:a16="http://schemas.microsoft.com/office/drawing/2014/main" id="{22AB92A1-2552-4910-A74F-AE639517B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3249"/>
              <a:ext cx="2495" cy="27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7" name="Rectangle 235">
              <a:extLst>
                <a:ext uri="{FF2B5EF4-FFF2-40B4-BE49-F238E27FC236}">
                  <a16:creationId xmlns:a16="http://schemas.microsoft.com/office/drawing/2014/main" id="{52F57BD0-21FE-45C1-9001-A4423F3E51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" y="3258"/>
              <a:ext cx="2465" cy="25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8" name="AutoShape 236">
              <a:extLst>
                <a:ext uri="{FF2B5EF4-FFF2-40B4-BE49-F238E27FC236}">
                  <a16:creationId xmlns:a16="http://schemas.microsoft.com/office/drawing/2014/main" id="{13C1C7FA-822B-4DF0-9793-658FF9775D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3203"/>
              <a:ext cx="2495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372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9" name="AutoShape 237">
              <a:extLst>
                <a:ext uri="{FF2B5EF4-FFF2-40B4-BE49-F238E27FC236}">
                  <a16:creationId xmlns:a16="http://schemas.microsoft.com/office/drawing/2014/main" id="{BBDA25AE-ABE0-4BB2-93F0-A9A5F49042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24" y="3521"/>
              <a:ext cx="2495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372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0" name="Rectangle 238">
              <a:extLst>
                <a:ext uri="{FF2B5EF4-FFF2-40B4-BE49-F238E27FC236}">
                  <a16:creationId xmlns:a16="http://schemas.microsoft.com/office/drawing/2014/main" id="{D4B14DE4-E028-4BFD-A18E-2914287078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3339"/>
              <a:ext cx="182" cy="91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1" name="Rectangle 239">
              <a:extLst>
                <a:ext uri="{FF2B5EF4-FFF2-40B4-BE49-F238E27FC236}">
                  <a16:creationId xmlns:a16="http://schemas.microsoft.com/office/drawing/2014/main" id="{B896228C-8CEE-40B5-85CC-B3CEB9F22C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3339"/>
              <a:ext cx="182" cy="91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2" name="Rectangle 240">
              <a:extLst>
                <a:ext uri="{FF2B5EF4-FFF2-40B4-BE49-F238E27FC236}">
                  <a16:creationId xmlns:a16="http://schemas.microsoft.com/office/drawing/2014/main" id="{70D35C78-40B3-4A54-A8B0-5028BCB99D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3339"/>
              <a:ext cx="182" cy="91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3" name="Rectangle 241">
              <a:extLst>
                <a:ext uri="{FF2B5EF4-FFF2-40B4-BE49-F238E27FC236}">
                  <a16:creationId xmlns:a16="http://schemas.microsoft.com/office/drawing/2014/main" id="{3C1E47C1-0D6F-4025-AC1F-DA736C8BA4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3339"/>
              <a:ext cx="182" cy="91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74" name="Group 242">
              <a:extLst>
                <a:ext uri="{FF2B5EF4-FFF2-40B4-BE49-F238E27FC236}">
                  <a16:creationId xmlns:a16="http://schemas.microsoft.com/office/drawing/2014/main" id="{1F8CD75F-081A-410A-B343-DD1889ECF3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3339"/>
              <a:ext cx="227" cy="91"/>
              <a:chOff x="2349" y="2614"/>
              <a:chExt cx="363" cy="181"/>
            </a:xfrm>
          </p:grpSpPr>
          <p:sp>
            <p:nvSpPr>
              <p:cNvPr id="18675" name="Rectangle 243">
                <a:extLst>
                  <a:ext uri="{FF2B5EF4-FFF2-40B4-BE49-F238E27FC236}">
                    <a16:creationId xmlns:a16="http://schemas.microsoft.com/office/drawing/2014/main" id="{556CBB8D-F82B-4EFD-B769-8E9BAA1610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614"/>
                <a:ext cx="363" cy="181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63529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76" name="AutoShape 244">
                <a:extLst>
                  <a:ext uri="{FF2B5EF4-FFF2-40B4-BE49-F238E27FC236}">
                    <a16:creationId xmlns:a16="http://schemas.microsoft.com/office/drawing/2014/main" id="{B296166F-08A8-4B10-9619-2E114C8D45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2" y="2636"/>
                <a:ext cx="318" cy="136"/>
              </a:xfrm>
              <a:prstGeom prst="bevel">
                <a:avLst>
                  <a:gd name="adj" fmla="val 5884"/>
                </a:avLst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73725"/>
                      <a:invGamma/>
                    </a:schemeClr>
                  </a:gs>
                  <a:gs pos="100000">
                    <a:schemeClr val="tx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677" name="Oval 245">
              <a:extLst>
                <a:ext uri="{FF2B5EF4-FFF2-40B4-BE49-F238E27FC236}">
                  <a16:creationId xmlns:a16="http://schemas.microsoft.com/office/drawing/2014/main" id="{0FBF2099-8445-4D74-B50E-0CA6C8A3C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3385"/>
              <a:ext cx="46" cy="46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8" name="Oval 246">
              <a:extLst>
                <a:ext uri="{FF2B5EF4-FFF2-40B4-BE49-F238E27FC236}">
                  <a16:creationId xmlns:a16="http://schemas.microsoft.com/office/drawing/2014/main" id="{B6E23D00-E12F-4390-8FB7-A8C28878A6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385"/>
              <a:ext cx="46" cy="46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5519864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2606</TotalTime>
  <Words>120</Words>
  <Application>Microsoft Office PowerPoint</Application>
  <PresentationFormat>A4 210 x 297 mm</PresentationFormat>
  <Paragraphs>64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ＭＳ Ｐゴシック</vt:lpstr>
      <vt:lpstr>メイリオ</vt:lpstr>
      <vt:lpstr>ＭＳ Ｐ明朝</vt:lpstr>
      <vt:lpstr>標準デザイン</vt:lpstr>
      <vt:lpstr>パソコン周辺機器</vt:lpstr>
      <vt:lpstr>パソコン周辺機器</vt:lpstr>
      <vt:lpstr>パソコン周辺機器</vt:lpstr>
      <vt:lpstr>パソコン周辺機器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pptxb80_パソコン周辺機器のイラスト</dc:title>
  <dc:subject>pptxb80_パソコン周辺機器のイラスト</dc:subject>
  <dc:creator>でじけろお</dc:creator>
  <cp:revision>2</cp:revision>
  <dcterms:created xsi:type="dcterms:W3CDTF">2010-10-12T01:13:58Z</dcterms:created>
  <dcterms:modified xsi:type="dcterms:W3CDTF">2019-10-12T21:25:54Z</dcterms:modified>
  <cp:version>2</cp:version>
</cp:coreProperties>
</file>